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7" r:id="rId2"/>
    <p:sldId id="258" r:id="rId3"/>
    <p:sldId id="262" r:id="rId4"/>
    <p:sldId id="263" r:id="rId5"/>
    <p:sldId id="264" r:id="rId6"/>
    <p:sldId id="265" r:id="rId7"/>
    <p:sldId id="266" r:id="rId8"/>
    <p:sldId id="267" r:id="rId9"/>
    <p:sldId id="316" r:id="rId10"/>
    <p:sldId id="270" r:id="rId11"/>
    <p:sldId id="294" r:id="rId12"/>
    <p:sldId id="319" r:id="rId13"/>
    <p:sldId id="295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97" r:id="rId23"/>
    <p:sldId id="296" r:id="rId24"/>
    <p:sldId id="279" r:id="rId25"/>
    <p:sldId id="281" r:id="rId26"/>
    <p:sldId id="314" r:id="rId27"/>
    <p:sldId id="315" r:id="rId28"/>
    <p:sldId id="327" r:id="rId29"/>
    <p:sldId id="311" r:id="rId30"/>
    <p:sldId id="298" r:id="rId31"/>
    <p:sldId id="299" r:id="rId32"/>
    <p:sldId id="293" r:id="rId33"/>
    <p:sldId id="285" r:id="rId34"/>
    <p:sldId id="300" r:id="rId35"/>
    <p:sldId id="304" r:id="rId36"/>
    <p:sldId id="286" r:id="rId37"/>
    <p:sldId id="301" r:id="rId38"/>
    <p:sldId id="302" r:id="rId39"/>
    <p:sldId id="324" r:id="rId40"/>
    <p:sldId id="305" r:id="rId41"/>
    <p:sldId id="312" r:id="rId42"/>
    <p:sldId id="322" r:id="rId43"/>
    <p:sldId id="321" r:id="rId44"/>
    <p:sldId id="320" r:id="rId45"/>
    <p:sldId id="308" r:id="rId46"/>
    <p:sldId id="309" r:id="rId47"/>
    <p:sldId id="323" r:id="rId48"/>
    <p:sldId id="306" r:id="rId49"/>
  </p:sldIdLst>
  <p:sldSz cx="9144000" cy="6858000" type="screen4x3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07" autoAdjust="0"/>
    <p:restoredTop sz="86417" autoAdjust="0"/>
  </p:normalViewPr>
  <p:slideViewPr>
    <p:cSldViewPr>
      <p:cViewPr varScale="1">
        <p:scale>
          <a:sx n="156" d="100"/>
          <a:sy n="156" d="100"/>
        </p:scale>
        <p:origin x="2772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62C2AB7-E445-4A81-907C-E89516CB4F47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A0ABF86-EB68-4730-A7DA-98F4E79EBD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9972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ABF86-EB68-4730-A7DA-98F4E79EBD82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1174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186D19-66B4-460F-91CC-404CBA1036B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86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ABF86-EB68-4730-A7DA-98F4E79EBD82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6020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ABF86-EB68-4730-A7DA-98F4E79EBD82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0811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ABF86-EB68-4730-A7DA-98F4E79EBD82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1873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ABF86-EB68-4730-A7DA-98F4E79EBD82}" type="slidenum">
              <a:rPr lang="fi-FI" smtClean="0"/>
              <a:t>42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089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Kozuka Gothic Pro L" pitchFamily="34" charset="-128"/>
                <a:ea typeface="Kozuka Gothic Pro L" pitchFamily="34" charset="-128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/>
          <a:lstStyle>
            <a:lvl1pPr>
              <a:defRPr sz="2600">
                <a:latin typeface="Kozuka Gothic Pro L" pitchFamily="34" charset="-128"/>
                <a:ea typeface="Kozuka Gothic Pro L" pitchFamily="34" charset="-128"/>
              </a:defRPr>
            </a:lvl1pPr>
            <a:lvl2pPr>
              <a:defRPr sz="2300">
                <a:latin typeface="Kozuka Gothic Pro L" pitchFamily="34" charset="-128"/>
                <a:ea typeface="Kozuka Gothic Pro L" pitchFamily="34" charset="-128"/>
              </a:defRPr>
            </a:lvl2pPr>
            <a:lvl3pPr>
              <a:defRPr sz="2000">
                <a:latin typeface="Kozuka Gothic Pro L" pitchFamily="34" charset="-128"/>
                <a:ea typeface="Kozuka Gothic Pro L" pitchFamily="34" charset="-128"/>
              </a:defRPr>
            </a:lvl3pPr>
            <a:lvl4pPr>
              <a:defRPr sz="1700">
                <a:latin typeface="Kozuka Gothic Pro L" pitchFamily="34" charset="-128"/>
                <a:ea typeface="Kozuka Gothic Pro L" pitchFamily="34" charset="-128"/>
              </a:defRPr>
            </a:lvl4pPr>
            <a:lvl5pPr>
              <a:defRPr sz="1400">
                <a:latin typeface="Kozuka Gothic Pro L" pitchFamily="34" charset="-128"/>
                <a:ea typeface="Kozuka Gothic Pro L" pitchFamily="34" charset="-12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Kozuka Gothic Pro L" pitchFamily="34" charset="-128"/>
          <a:ea typeface="Kozuka Gothic Pro L" pitchFamily="34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Kozuka Gothic Pro L" pitchFamily="34" charset="-128"/>
          <a:ea typeface="Kozuka Gothic Pro L" pitchFamily="34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Kozuka Gothic Pro L" pitchFamily="34" charset="-128"/>
          <a:ea typeface="Kozuka Gothic Pro L" pitchFamily="34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Kozuka Gothic Pro L" pitchFamily="34" charset="-128"/>
          <a:ea typeface="Kozuka Gothic Pro L" pitchFamily="34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Kozuka Gothic Pro L" pitchFamily="34" charset="-128"/>
          <a:ea typeface="Kozuka Gothic Pro L" pitchFamily="34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Kozuka Gothic Pro L" pitchFamily="34" charset="-128"/>
          <a:ea typeface="Kozuka Gothic Pro L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57090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Kozuka Gothic Pro L" pitchFamily="34" charset="-128"/>
                <a:ea typeface="Kozuka Gothic Pro L" pitchFamily="34" charset="-128"/>
              </a:rPr>
              <a:t>CS-A1110 Ohjelmointi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438400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Kozuka Gothic Pro L" pitchFamily="34" charset="-128"/>
                <a:ea typeface="Kozuka Gothic Pro L" pitchFamily="34" charset="-128"/>
              </a:rPr>
              <a:t>Esittelyluento, </a:t>
            </a:r>
            <a:r>
              <a:rPr lang="fi-FI" sz="2000">
                <a:solidFill>
                  <a:schemeClr val="tx1">
                    <a:lumMod val="65000"/>
                    <a:lumOff val="35000"/>
                  </a:schemeClr>
                </a:solidFill>
                <a:latin typeface="Kozuka Gothic Pro L" pitchFamily="34" charset="-128"/>
                <a:ea typeface="Kozuka Gothic Pro L" pitchFamily="34" charset="-128"/>
              </a:rPr>
              <a:t>syksy 2026</a:t>
            </a:r>
            <a:endParaRPr lang="fi-FI" sz="2000" dirty="0">
              <a:solidFill>
                <a:schemeClr val="tx1">
                  <a:lumMod val="65000"/>
                  <a:lumOff val="35000"/>
                </a:schemeClr>
              </a:solidFill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43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>
                <a:solidFill>
                  <a:schemeClr val="tx1">
                    <a:lumMod val="65000"/>
                    <a:lumOff val="35000"/>
                  </a:schemeClr>
                </a:solidFill>
                <a:latin typeface="Kozuka Gothic Pro L" pitchFamily="34" charset="-128"/>
                <a:ea typeface="Kozuka Gothic Pro L" pitchFamily="34" charset="-128"/>
              </a:rPr>
              <a:t>Juha Sorva</a:t>
            </a:r>
          </a:p>
          <a:p>
            <a:pPr algn="ctr"/>
            <a:r>
              <a:rPr lang="fi-FI" sz="2000">
                <a:solidFill>
                  <a:schemeClr val="tx1">
                    <a:lumMod val="65000"/>
                    <a:lumOff val="35000"/>
                  </a:schemeClr>
                </a:solidFill>
                <a:latin typeface="Kozuka Gothic Pro L" pitchFamily="34" charset="-128"/>
                <a:ea typeface="Kozuka Gothic Pro L" pitchFamily="34" charset="-128"/>
              </a:rPr>
              <a:t>juha.sorva@aalto.fi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8194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dirty="0">
                <a:latin typeface="Kozuka Gothic Pro L" pitchFamily="34" charset="-128"/>
                <a:ea typeface="Kozuka Gothic Pro L" pitchFamily="34" charset="-128"/>
              </a:rPr>
              <a:t>Johdanto kurssiin ja ohjelmoijan työkaluihin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D1BE1-5484-4A53-B21F-85DB0868FF0F}"/>
              </a:ext>
            </a:extLst>
          </p:cNvPr>
          <p:cNvSpPr txBox="1"/>
          <p:nvPr/>
        </p:nvSpPr>
        <p:spPr>
          <a:xfrm rot="297786">
            <a:off x="5916889" y="106053"/>
            <a:ext cx="115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dirty="0">
                <a:solidFill>
                  <a:srgbClr val="FF0000"/>
                </a:solidFill>
                <a:latin typeface="Segoe Print" pitchFamily="2" charset="0"/>
              </a:rPr>
              <a:t>eli O1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A0AF07-E49B-4ECC-95BA-60264CDB8FC1}"/>
              </a:ext>
            </a:extLst>
          </p:cNvPr>
          <p:cNvSpPr txBox="1"/>
          <p:nvPr/>
        </p:nvSpPr>
        <p:spPr>
          <a:xfrm rot="21074953">
            <a:off x="-163989" y="4525178"/>
            <a:ext cx="45572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FF0000"/>
                </a:solidFill>
                <a:latin typeface="Segoe Print" panose="02000600000000000000" pitchFamily="2" charset="0"/>
              </a:rPr>
              <a:t>Welcome!</a:t>
            </a:r>
          </a:p>
          <a:p>
            <a:pPr algn="ctr"/>
            <a:r>
              <a:rPr lang="fi-FI" dirty="0">
                <a:solidFill>
                  <a:srgbClr val="FF0000"/>
                </a:solidFill>
                <a:latin typeface="Segoe Print" panose="02000600000000000000" pitchFamily="2" charset="0"/>
              </a:rPr>
              <a:t>This session will be in Finnish.   There’s another session for non-Finnish-speakers at the same time: </a:t>
            </a:r>
          </a:p>
          <a:p>
            <a:pPr algn="ctr"/>
            <a:r>
              <a:rPr lang="en-FI" dirty="0">
                <a:solidFill>
                  <a:srgbClr val="FF0000"/>
                </a:solidFill>
                <a:latin typeface="Articulate Narrow" panose="02000506040000020004" pitchFamily="2" charset="0"/>
              </a:rPr>
              <a:t>TUAS</a:t>
            </a:r>
            <a:r>
              <a:rPr lang="fi-FI" dirty="0">
                <a:solidFill>
                  <a:srgbClr val="FF0000"/>
                </a:solidFill>
                <a:latin typeface="Articulate Narrow" panose="02000506040000020004" pitchFamily="2" charset="0"/>
              </a:rPr>
              <a:t> Building, Hall </a:t>
            </a:r>
            <a:r>
              <a:rPr lang="en-FI" dirty="0">
                <a:solidFill>
                  <a:srgbClr val="FF0000"/>
                </a:solidFill>
                <a:latin typeface="Articulate Narrow" panose="02000506040000020004" pitchFamily="2" charset="0"/>
                <a:cs typeface="Times New Roman" panose="02020603050405020304" pitchFamily="18" charset="0"/>
              </a:rPr>
              <a:t>TU2</a:t>
            </a:r>
            <a:r>
              <a:rPr lang="fi-FI" dirty="0">
                <a:solidFill>
                  <a:srgbClr val="FF0000"/>
                </a:solidFill>
                <a:latin typeface="Articulate Narrow" panose="02000506040000020004" pitchFamily="2" charset="0"/>
              </a:rPr>
              <a:t>, </a:t>
            </a:r>
            <a:r>
              <a:rPr lang="en-FI" dirty="0" err="1">
                <a:solidFill>
                  <a:srgbClr val="FF0000"/>
                </a:solidFill>
                <a:latin typeface="Articulate Narrow" panose="02000506040000020004" pitchFamily="2" charset="0"/>
              </a:rPr>
              <a:t>Maarintie</a:t>
            </a:r>
            <a:r>
              <a:rPr lang="fi-FI" dirty="0">
                <a:solidFill>
                  <a:srgbClr val="FF0000"/>
                </a:solidFill>
                <a:latin typeface="Articulate Narrow" panose="02000506040000020004" pitchFamily="2" charset="0"/>
              </a:rPr>
              <a:t> </a:t>
            </a:r>
            <a:r>
              <a:rPr lang="en-FI" dirty="0">
                <a:solidFill>
                  <a:srgbClr val="FF0000"/>
                </a:solidFill>
                <a:latin typeface="Articulate Narrow" panose="02000506040000020004" pitchFamily="2" charset="0"/>
              </a:rPr>
              <a:t>8</a:t>
            </a:r>
            <a:r>
              <a:rPr lang="fi-FI" dirty="0">
                <a:solidFill>
                  <a:srgbClr val="FF0000"/>
                </a:solidFill>
                <a:latin typeface="Articulate Narrow" panose="02000506040000020004" pitchFamily="2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73C172-FF95-4A64-8159-69D0D5DC4BCD}"/>
              </a:ext>
            </a:extLst>
          </p:cNvPr>
          <p:cNvSpPr txBox="1"/>
          <p:nvPr/>
        </p:nvSpPr>
        <p:spPr>
          <a:xfrm rot="21306022">
            <a:off x="1838213" y="1517658"/>
            <a:ext cx="3481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FF0000"/>
                </a:solidFill>
                <a:latin typeface="Segoe Print" panose="02000600000000000000" pitchFamily="2" charset="0"/>
              </a:rPr>
              <a:t>Aloitamme </a:t>
            </a:r>
            <a:r>
              <a:rPr lang="fi-FI">
                <a:solidFill>
                  <a:srgbClr val="FF0000"/>
                </a:solidFill>
                <a:latin typeface="Segoe Print" panose="02000600000000000000" pitchFamily="2" charset="0"/>
              </a:rPr>
              <a:t>klo 16.15</a:t>
            </a:r>
            <a:endParaRPr lang="fi-FI" dirty="0">
              <a:solidFill>
                <a:srgbClr val="FF0000"/>
              </a:solidFill>
              <a:latin typeface="Inconsolat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4F801D-6588-8FB6-FBF6-43C7C7E9B60D}"/>
              </a:ext>
            </a:extLst>
          </p:cNvPr>
          <p:cNvSpPr txBox="1"/>
          <p:nvPr/>
        </p:nvSpPr>
        <p:spPr>
          <a:xfrm rot="587198">
            <a:off x="5543119" y="4316312"/>
            <a:ext cx="3349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>
                <a:solidFill>
                  <a:srgbClr val="FF0000"/>
                </a:solidFill>
                <a:latin typeface="Segoe Print" panose="02000600000000000000" pitchFamily="2" charset="0"/>
              </a:rPr>
              <a:t>FAQ: </a:t>
            </a:r>
            <a:r>
              <a:rPr lang="fi-FI" sz="1400">
                <a:solidFill>
                  <a:srgbClr val="FF0000"/>
                </a:solidFill>
                <a:latin typeface="Segoe Print" panose="02000600000000000000" pitchFamily="2" charset="0"/>
              </a:rPr>
              <a:t>Jos </a:t>
            </a:r>
            <a:r>
              <a:rPr lang="en-FI" sz="1400">
                <a:solidFill>
                  <a:srgbClr val="FF0000"/>
                </a:solidFill>
                <a:latin typeface="Segoe Print" panose="02000600000000000000" pitchFamily="2" charset="0"/>
              </a:rPr>
              <a:t>otit</a:t>
            </a:r>
            <a:r>
              <a:rPr lang="fi-FI" sz="140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fi-FI" sz="1400" dirty="0">
                <a:solidFill>
                  <a:srgbClr val="FF0000"/>
                </a:solidFill>
                <a:latin typeface="Segoe Print" panose="02000600000000000000" pitchFamily="2" charset="0"/>
              </a:rPr>
              <a:t>”varaslähdön” </a:t>
            </a:r>
            <a:r>
              <a:rPr lang="fi-FI" sz="1400">
                <a:solidFill>
                  <a:srgbClr val="FF0000"/>
                </a:solidFill>
                <a:latin typeface="Segoe Print" panose="02000600000000000000" pitchFamily="2" charset="0"/>
              </a:rPr>
              <a:t>ja </a:t>
            </a:r>
            <a:r>
              <a:rPr lang="en-FI" sz="1400">
                <a:solidFill>
                  <a:srgbClr val="FF0000"/>
                </a:solidFill>
                <a:latin typeface="Segoe Print" panose="02000600000000000000" pitchFamily="2" charset="0"/>
              </a:rPr>
              <a:t>teit </a:t>
            </a:r>
            <a:r>
              <a:rPr lang="fi-FI" sz="1400">
                <a:solidFill>
                  <a:srgbClr val="FF0000"/>
                </a:solidFill>
                <a:latin typeface="Segoe Print" panose="02000600000000000000" pitchFamily="2" charset="0"/>
              </a:rPr>
              <a:t>jo </a:t>
            </a:r>
            <a:r>
              <a:rPr lang="fi-FI" sz="1400" dirty="0">
                <a:solidFill>
                  <a:srgbClr val="FF0000"/>
                </a:solidFill>
                <a:latin typeface="Segoe Print" panose="02000600000000000000" pitchFamily="2" charset="0"/>
              </a:rPr>
              <a:t>kurssin ekan viikon tehtäviä jonkin verran etukäteen, niin tällä </a:t>
            </a:r>
            <a:r>
              <a:rPr lang="fi-FI" sz="1400">
                <a:solidFill>
                  <a:srgbClr val="FF0000"/>
                </a:solidFill>
                <a:latin typeface="Segoe Print" panose="02000600000000000000" pitchFamily="2" charset="0"/>
              </a:rPr>
              <a:t>luennolla </a:t>
            </a:r>
            <a:r>
              <a:rPr lang="en-FI" sz="1400">
                <a:solidFill>
                  <a:srgbClr val="FF0000"/>
                </a:solidFill>
                <a:latin typeface="Segoe Print" panose="02000600000000000000" pitchFamily="2" charset="0"/>
              </a:rPr>
              <a:t>tuskin tulee juuri uutta.</a:t>
            </a:r>
            <a:endParaRPr lang="fi-FI" sz="1400" dirty="0">
              <a:solidFill>
                <a:srgbClr val="FF0000"/>
              </a:solidFill>
              <a:latin typeface="Inconsolata"/>
            </a:endParaRPr>
          </a:p>
        </p:txBody>
      </p:sp>
    </p:spTree>
    <p:extLst>
      <p:ext uri="{BB962C8B-B14F-4D97-AF65-F5344CB8AC3E}">
        <p14:creationId xmlns:p14="http://schemas.microsoft.com/office/powerpoint/2010/main" val="2884963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Luennon sisältö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6781800" cy="3276600"/>
          </a:xfrm>
        </p:spPr>
        <p:txBody>
          <a:bodyPr/>
          <a:lstStyle/>
          <a:p>
            <a:pPr marL="514350" indent="-514350">
              <a:buAutoNum type="arabicPeriod"/>
            </a:pPr>
            <a:endParaRPr lang="fi-FI" dirty="0"/>
          </a:p>
          <a:p>
            <a:pPr marL="514350" indent="-514350">
              <a:buAutoNum type="arabicPeriod"/>
            </a:pPr>
            <a:endParaRPr lang="fi-FI" dirty="0"/>
          </a:p>
          <a:p>
            <a:pPr marL="514350" indent="-514350">
              <a:buAutoNum type="arabicPeriod"/>
            </a:pPr>
            <a:r>
              <a:rPr lang="fi-FI" dirty="0"/>
              <a:t>Kurssin tavoitteet ja toimintatavat</a:t>
            </a:r>
          </a:p>
          <a:p>
            <a:pPr marL="514350" indent="-514350">
              <a:buAutoNum type="arabicPeriod"/>
            </a:pPr>
            <a:endParaRPr lang="fi-FI" dirty="0"/>
          </a:p>
          <a:p>
            <a:pPr marL="514350" indent="-514350">
              <a:buAutoNum type="arabicPeriod"/>
            </a:pPr>
            <a:r>
              <a:rPr lang="fi-FI" dirty="0"/>
              <a:t>Vähän alkua itse asiasta, ohjelmoinnista</a:t>
            </a:r>
          </a:p>
          <a:p>
            <a:pPr marL="400050" lvl="1" indent="0">
              <a:buNone/>
            </a:pPr>
            <a:r>
              <a:rPr lang="fi-FI" dirty="0"/>
              <a:t>      </a:t>
            </a:r>
          </a:p>
          <a:p>
            <a:endParaRPr lang="fi-FI" dirty="0"/>
          </a:p>
        </p:txBody>
      </p:sp>
      <p:sp>
        <p:nvSpPr>
          <p:cNvPr id="4" name="TextBox 3"/>
          <p:cNvSpPr txBox="1"/>
          <p:nvPr/>
        </p:nvSpPr>
        <p:spPr>
          <a:xfrm rot="297786">
            <a:off x="4653084" y="4021405"/>
            <a:ext cx="3177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FF0000"/>
                </a:solidFill>
                <a:latin typeface="Segoe Print" pitchFamily="2" charset="0"/>
              </a:rPr>
              <a:t>Luento toimii johdantona kurssin 1. kierroksen tehtäviin, joiden parissa sopii aloittaa heti.</a:t>
            </a:r>
          </a:p>
        </p:txBody>
      </p:sp>
    </p:spTree>
    <p:extLst>
      <p:ext uri="{BB962C8B-B14F-4D97-AF65-F5344CB8AC3E}">
        <p14:creationId xmlns:p14="http://schemas.microsoft.com/office/powerpoint/2010/main" val="197359251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Tähtäimessä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209800"/>
            <a:ext cx="8839200" cy="3319466"/>
          </a:xfrm>
        </p:spPr>
        <p:txBody>
          <a:bodyPr/>
          <a:lstStyle/>
          <a:p>
            <a:pPr marL="0" indent="0">
              <a:buNone/>
            </a:pPr>
            <a:r>
              <a:rPr lang="fi-FI" sz="2400" dirty="0"/>
              <a:t>Kurssin jälkeen toivottavasti... </a:t>
            </a:r>
          </a:p>
          <a:p>
            <a:endParaRPr lang="fi-FI" sz="2400" dirty="0"/>
          </a:p>
          <a:p>
            <a:pPr marL="0" indent="0">
              <a:buNone/>
            </a:pPr>
            <a:r>
              <a:rPr lang="fi-FI" sz="2400"/>
              <a:t>	... olet </a:t>
            </a:r>
            <a:r>
              <a:rPr lang="fi-FI" sz="2400" dirty="0"/>
              <a:t>tullut tulokseen, että ohjelmointi on kivaa.</a:t>
            </a:r>
          </a:p>
          <a:p>
            <a:endParaRPr lang="fi-FI" sz="2400" dirty="0"/>
          </a:p>
          <a:p>
            <a:pPr marL="0" indent="0">
              <a:buNone/>
            </a:pPr>
            <a:r>
              <a:rPr lang="fi-FI" sz="2400" dirty="0"/>
              <a:t>	... ja osaatkin jo laatia ainakin jonkinmoisia ohjelmia.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2986542"/>
      </p:ext>
    </p:extLst>
  </p:cSld>
  <p:clrMapOvr>
    <a:masterClrMapping/>
  </p:clrMapOvr>
  <p:transition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7136923" y="4529864"/>
            <a:ext cx="1133484" cy="2355034"/>
            <a:chOff x="7136923" y="4529864"/>
            <a:chExt cx="1133484" cy="2355034"/>
          </a:xfrm>
        </p:grpSpPr>
        <p:cxnSp>
          <p:nvCxnSpPr>
            <p:cNvPr id="76" name="Straight Connector 75"/>
            <p:cNvCxnSpPr/>
            <p:nvPr/>
          </p:nvCxnSpPr>
          <p:spPr bwMode="auto">
            <a:xfrm rot="5400000">
              <a:off x="6883613" y="5947443"/>
              <a:ext cx="1814716" cy="60193"/>
            </a:xfrm>
            <a:prstGeom prst="line">
              <a:avLst/>
            </a:pr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4" name="Group 43"/>
            <p:cNvGrpSpPr/>
            <p:nvPr/>
          </p:nvGrpSpPr>
          <p:grpSpPr>
            <a:xfrm>
              <a:off x="7136923" y="4529864"/>
              <a:ext cx="1133484" cy="1021925"/>
              <a:chOff x="714348" y="1928802"/>
              <a:chExt cx="854869" cy="770732"/>
            </a:xfrm>
          </p:grpSpPr>
          <p:sp>
            <p:nvSpPr>
              <p:cNvPr id="45" name="Freeform 44"/>
              <p:cNvSpPr/>
              <p:nvPr/>
            </p:nvSpPr>
            <p:spPr>
              <a:xfrm>
                <a:off x="714348" y="1928802"/>
                <a:ext cx="854869" cy="770732"/>
              </a:xfrm>
              <a:custGeom>
                <a:avLst/>
                <a:gdLst>
                  <a:gd name="connsiteX0" fmla="*/ 383382 w 854869"/>
                  <a:gd name="connsiteY0" fmla="*/ 249238 h 770732"/>
                  <a:gd name="connsiteX1" fmla="*/ 340519 w 854869"/>
                  <a:gd name="connsiteY1" fmla="*/ 187325 h 770732"/>
                  <a:gd name="connsiteX2" fmla="*/ 345282 w 854869"/>
                  <a:gd name="connsiteY2" fmla="*/ 61119 h 770732"/>
                  <a:gd name="connsiteX3" fmla="*/ 438151 w 854869"/>
                  <a:gd name="connsiteY3" fmla="*/ 8732 h 770732"/>
                  <a:gd name="connsiteX4" fmla="*/ 540544 w 854869"/>
                  <a:gd name="connsiteY4" fmla="*/ 13494 h 770732"/>
                  <a:gd name="connsiteX5" fmla="*/ 616744 w 854869"/>
                  <a:gd name="connsiteY5" fmla="*/ 89694 h 770732"/>
                  <a:gd name="connsiteX6" fmla="*/ 597694 w 854869"/>
                  <a:gd name="connsiteY6" fmla="*/ 163513 h 770732"/>
                  <a:gd name="connsiteX7" fmla="*/ 531019 w 854869"/>
                  <a:gd name="connsiteY7" fmla="*/ 244475 h 770732"/>
                  <a:gd name="connsiteX8" fmla="*/ 488157 w 854869"/>
                  <a:gd name="connsiteY8" fmla="*/ 270669 h 770732"/>
                  <a:gd name="connsiteX9" fmla="*/ 590551 w 854869"/>
                  <a:gd name="connsiteY9" fmla="*/ 177800 h 770732"/>
                  <a:gd name="connsiteX10" fmla="*/ 626269 w 854869"/>
                  <a:gd name="connsiteY10" fmla="*/ 132557 h 770732"/>
                  <a:gd name="connsiteX11" fmla="*/ 707232 w 854869"/>
                  <a:gd name="connsiteY11" fmla="*/ 149225 h 770732"/>
                  <a:gd name="connsiteX12" fmla="*/ 785813 w 854869"/>
                  <a:gd name="connsiteY12" fmla="*/ 225425 h 770732"/>
                  <a:gd name="connsiteX13" fmla="*/ 776288 w 854869"/>
                  <a:gd name="connsiteY13" fmla="*/ 299244 h 770732"/>
                  <a:gd name="connsiteX14" fmla="*/ 733426 w 854869"/>
                  <a:gd name="connsiteY14" fmla="*/ 354013 h 770732"/>
                  <a:gd name="connsiteX15" fmla="*/ 638176 w 854869"/>
                  <a:gd name="connsiteY15" fmla="*/ 361157 h 770732"/>
                  <a:gd name="connsiteX16" fmla="*/ 588169 w 854869"/>
                  <a:gd name="connsiteY16" fmla="*/ 361157 h 770732"/>
                  <a:gd name="connsiteX17" fmla="*/ 588169 w 854869"/>
                  <a:gd name="connsiteY17" fmla="*/ 363538 h 770732"/>
                  <a:gd name="connsiteX18" fmla="*/ 814388 w 854869"/>
                  <a:gd name="connsiteY18" fmla="*/ 384969 h 770732"/>
                  <a:gd name="connsiteX19" fmla="*/ 831057 w 854869"/>
                  <a:gd name="connsiteY19" fmla="*/ 484982 h 770732"/>
                  <a:gd name="connsiteX20" fmla="*/ 797719 w 854869"/>
                  <a:gd name="connsiteY20" fmla="*/ 549275 h 770732"/>
                  <a:gd name="connsiteX21" fmla="*/ 719138 w 854869"/>
                  <a:gd name="connsiteY21" fmla="*/ 618332 h 770732"/>
                  <a:gd name="connsiteX22" fmla="*/ 635794 w 854869"/>
                  <a:gd name="connsiteY22" fmla="*/ 611188 h 770732"/>
                  <a:gd name="connsiteX23" fmla="*/ 619126 w 854869"/>
                  <a:gd name="connsiteY23" fmla="*/ 565944 h 770732"/>
                  <a:gd name="connsiteX24" fmla="*/ 569119 w 854869"/>
                  <a:gd name="connsiteY24" fmla="*/ 508794 h 770732"/>
                  <a:gd name="connsiteX25" fmla="*/ 561976 w 854869"/>
                  <a:gd name="connsiteY25" fmla="*/ 499269 h 770732"/>
                  <a:gd name="connsiteX26" fmla="*/ 635794 w 854869"/>
                  <a:gd name="connsiteY26" fmla="*/ 649288 h 770732"/>
                  <a:gd name="connsiteX27" fmla="*/ 569119 w 854869"/>
                  <a:gd name="connsiteY27" fmla="*/ 682625 h 770732"/>
                  <a:gd name="connsiteX28" fmla="*/ 459582 w 854869"/>
                  <a:gd name="connsiteY28" fmla="*/ 732632 h 770732"/>
                  <a:gd name="connsiteX29" fmla="*/ 400051 w 854869"/>
                  <a:gd name="connsiteY29" fmla="*/ 727869 h 770732"/>
                  <a:gd name="connsiteX30" fmla="*/ 392907 w 854869"/>
                  <a:gd name="connsiteY30" fmla="*/ 661194 h 770732"/>
                  <a:gd name="connsiteX31" fmla="*/ 433388 w 854869"/>
                  <a:gd name="connsiteY31" fmla="*/ 554038 h 770732"/>
                  <a:gd name="connsiteX32" fmla="*/ 352426 w 854869"/>
                  <a:gd name="connsiteY32" fmla="*/ 735013 h 770732"/>
                  <a:gd name="connsiteX33" fmla="*/ 230982 w 854869"/>
                  <a:gd name="connsiteY33" fmla="*/ 768350 h 770732"/>
                  <a:gd name="connsiteX34" fmla="*/ 157163 w 854869"/>
                  <a:gd name="connsiteY34" fmla="*/ 730250 h 770732"/>
                  <a:gd name="connsiteX35" fmla="*/ 140494 w 854869"/>
                  <a:gd name="connsiteY35" fmla="*/ 677863 h 770732"/>
                  <a:gd name="connsiteX36" fmla="*/ 171451 w 854869"/>
                  <a:gd name="connsiteY36" fmla="*/ 620713 h 770732"/>
                  <a:gd name="connsiteX37" fmla="*/ 238126 w 854869"/>
                  <a:gd name="connsiteY37" fmla="*/ 546894 h 770732"/>
                  <a:gd name="connsiteX38" fmla="*/ 338138 w 854869"/>
                  <a:gd name="connsiteY38" fmla="*/ 501650 h 770732"/>
                  <a:gd name="connsiteX39" fmla="*/ 278607 w 854869"/>
                  <a:gd name="connsiteY39" fmla="*/ 513557 h 770732"/>
                  <a:gd name="connsiteX40" fmla="*/ 78582 w 854869"/>
                  <a:gd name="connsiteY40" fmla="*/ 527844 h 770732"/>
                  <a:gd name="connsiteX41" fmla="*/ 7144 w 854869"/>
                  <a:gd name="connsiteY41" fmla="*/ 463550 h 770732"/>
                  <a:gd name="connsiteX42" fmla="*/ 35719 w 854869"/>
                  <a:gd name="connsiteY42" fmla="*/ 354013 h 770732"/>
                  <a:gd name="connsiteX43" fmla="*/ 80963 w 854869"/>
                  <a:gd name="connsiteY43" fmla="*/ 275432 h 770732"/>
                  <a:gd name="connsiteX44" fmla="*/ 269082 w 854869"/>
                  <a:gd name="connsiteY44" fmla="*/ 332582 h 770732"/>
                  <a:gd name="connsiteX45" fmla="*/ 300038 w 854869"/>
                  <a:gd name="connsiteY45" fmla="*/ 351632 h 770732"/>
                  <a:gd name="connsiteX46" fmla="*/ 126207 w 854869"/>
                  <a:gd name="connsiteY46" fmla="*/ 254000 h 770732"/>
                  <a:gd name="connsiteX47" fmla="*/ 214313 w 854869"/>
                  <a:gd name="connsiteY47" fmla="*/ 163513 h 770732"/>
                  <a:gd name="connsiteX48" fmla="*/ 261938 w 854869"/>
                  <a:gd name="connsiteY48" fmla="*/ 84932 h 770732"/>
                  <a:gd name="connsiteX49" fmla="*/ 383382 w 854869"/>
                  <a:gd name="connsiteY49" fmla="*/ 249238 h 770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854869" h="770732">
                    <a:moveTo>
                      <a:pt x="383382" y="249238"/>
                    </a:moveTo>
                    <a:cubicBezTo>
                      <a:pt x="396479" y="266304"/>
                      <a:pt x="346869" y="218678"/>
                      <a:pt x="340519" y="187325"/>
                    </a:cubicBezTo>
                    <a:cubicBezTo>
                      <a:pt x="334169" y="155972"/>
                      <a:pt x="329010" y="90884"/>
                      <a:pt x="345282" y="61119"/>
                    </a:cubicBezTo>
                    <a:cubicBezTo>
                      <a:pt x="361554" y="31354"/>
                      <a:pt x="405607" y="16670"/>
                      <a:pt x="438151" y="8732"/>
                    </a:cubicBezTo>
                    <a:cubicBezTo>
                      <a:pt x="470695" y="795"/>
                      <a:pt x="510779" y="0"/>
                      <a:pt x="540544" y="13494"/>
                    </a:cubicBezTo>
                    <a:cubicBezTo>
                      <a:pt x="570309" y="26988"/>
                      <a:pt x="607219" y="64691"/>
                      <a:pt x="616744" y="89694"/>
                    </a:cubicBezTo>
                    <a:cubicBezTo>
                      <a:pt x="626269" y="114697"/>
                      <a:pt x="611981" y="137716"/>
                      <a:pt x="597694" y="163513"/>
                    </a:cubicBezTo>
                    <a:cubicBezTo>
                      <a:pt x="583407" y="189310"/>
                      <a:pt x="549275" y="226616"/>
                      <a:pt x="531019" y="244475"/>
                    </a:cubicBezTo>
                    <a:cubicBezTo>
                      <a:pt x="512763" y="262334"/>
                      <a:pt x="478235" y="281781"/>
                      <a:pt x="488157" y="270669"/>
                    </a:cubicBezTo>
                    <a:cubicBezTo>
                      <a:pt x="498079" y="259557"/>
                      <a:pt x="567532" y="200819"/>
                      <a:pt x="590551" y="177800"/>
                    </a:cubicBezTo>
                    <a:cubicBezTo>
                      <a:pt x="613570" y="154781"/>
                      <a:pt x="606822" y="137319"/>
                      <a:pt x="626269" y="132557"/>
                    </a:cubicBezTo>
                    <a:cubicBezTo>
                      <a:pt x="645716" y="127795"/>
                      <a:pt x="680641" y="133747"/>
                      <a:pt x="707232" y="149225"/>
                    </a:cubicBezTo>
                    <a:cubicBezTo>
                      <a:pt x="733823" y="164703"/>
                      <a:pt x="774304" y="200422"/>
                      <a:pt x="785813" y="225425"/>
                    </a:cubicBezTo>
                    <a:cubicBezTo>
                      <a:pt x="797322" y="250428"/>
                      <a:pt x="785019" y="277813"/>
                      <a:pt x="776288" y="299244"/>
                    </a:cubicBezTo>
                    <a:cubicBezTo>
                      <a:pt x="767557" y="320675"/>
                      <a:pt x="756445" y="343694"/>
                      <a:pt x="733426" y="354013"/>
                    </a:cubicBezTo>
                    <a:cubicBezTo>
                      <a:pt x="710407" y="364332"/>
                      <a:pt x="662385" y="359966"/>
                      <a:pt x="638176" y="361157"/>
                    </a:cubicBezTo>
                    <a:cubicBezTo>
                      <a:pt x="613967" y="362348"/>
                      <a:pt x="596503" y="360760"/>
                      <a:pt x="588169" y="361157"/>
                    </a:cubicBezTo>
                    <a:cubicBezTo>
                      <a:pt x="579835" y="361554"/>
                      <a:pt x="550466" y="359569"/>
                      <a:pt x="588169" y="363538"/>
                    </a:cubicBezTo>
                    <a:cubicBezTo>
                      <a:pt x="625872" y="367507"/>
                      <a:pt x="773907" y="364728"/>
                      <a:pt x="814388" y="384969"/>
                    </a:cubicBezTo>
                    <a:cubicBezTo>
                      <a:pt x="854869" y="405210"/>
                      <a:pt x="833835" y="457598"/>
                      <a:pt x="831057" y="484982"/>
                    </a:cubicBezTo>
                    <a:cubicBezTo>
                      <a:pt x="828279" y="512366"/>
                      <a:pt x="816372" y="527050"/>
                      <a:pt x="797719" y="549275"/>
                    </a:cubicBezTo>
                    <a:cubicBezTo>
                      <a:pt x="779066" y="571500"/>
                      <a:pt x="746126" y="608013"/>
                      <a:pt x="719138" y="618332"/>
                    </a:cubicBezTo>
                    <a:cubicBezTo>
                      <a:pt x="692151" y="628651"/>
                      <a:pt x="652463" y="619919"/>
                      <a:pt x="635794" y="611188"/>
                    </a:cubicBezTo>
                    <a:cubicBezTo>
                      <a:pt x="619125" y="602457"/>
                      <a:pt x="630238" y="583010"/>
                      <a:pt x="619126" y="565944"/>
                    </a:cubicBezTo>
                    <a:cubicBezTo>
                      <a:pt x="608014" y="548878"/>
                      <a:pt x="578644" y="519907"/>
                      <a:pt x="569119" y="508794"/>
                    </a:cubicBezTo>
                    <a:cubicBezTo>
                      <a:pt x="559594" y="497682"/>
                      <a:pt x="550864" y="475853"/>
                      <a:pt x="561976" y="499269"/>
                    </a:cubicBezTo>
                    <a:cubicBezTo>
                      <a:pt x="573089" y="522685"/>
                      <a:pt x="634604" y="618729"/>
                      <a:pt x="635794" y="649288"/>
                    </a:cubicBezTo>
                    <a:cubicBezTo>
                      <a:pt x="636984" y="679847"/>
                      <a:pt x="598488" y="668734"/>
                      <a:pt x="569119" y="682625"/>
                    </a:cubicBezTo>
                    <a:cubicBezTo>
                      <a:pt x="539750" y="696516"/>
                      <a:pt x="487760" y="725091"/>
                      <a:pt x="459582" y="732632"/>
                    </a:cubicBezTo>
                    <a:cubicBezTo>
                      <a:pt x="431404" y="740173"/>
                      <a:pt x="411163" y="739775"/>
                      <a:pt x="400051" y="727869"/>
                    </a:cubicBezTo>
                    <a:cubicBezTo>
                      <a:pt x="388939" y="715963"/>
                      <a:pt x="387351" y="690166"/>
                      <a:pt x="392907" y="661194"/>
                    </a:cubicBezTo>
                    <a:cubicBezTo>
                      <a:pt x="398463" y="632222"/>
                      <a:pt x="440135" y="541735"/>
                      <a:pt x="433388" y="554038"/>
                    </a:cubicBezTo>
                    <a:cubicBezTo>
                      <a:pt x="426641" y="566341"/>
                      <a:pt x="386160" y="699294"/>
                      <a:pt x="352426" y="735013"/>
                    </a:cubicBezTo>
                    <a:cubicBezTo>
                      <a:pt x="318692" y="770732"/>
                      <a:pt x="263526" y="769144"/>
                      <a:pt x="230982" y="768350"/>
                    </a:cubicBezTo>
                    <a:cubicBezTo>
                      <a:pt x="198438" y="767556"/>
                      <a:pt x="172244" y="745331"/>
                      <a:pt x="157163" y="730250"/>
                    </a:cubicBezTo>
                    <a:cubicBezTo>
                      <a:pt x="142082" y="715169"/>
                      <a:pt x="138113" y="696119"/>
                      <a:pt x="140494" y="677863"/>
                    </a:cubicBezTo>
                    <a:cubicBezTo>
                      <a:pt x="142875" y="659607"/>
                      <a:pt x="155179" y="642541"/>
                      <a:pt x="171451" y="620713"/>
                    </a:cubicBezTo>
                    <a:cubicBezTo>
                      <a:pt x="187723" y="598885"/>
                      <a:pt x="210345" y="566738"/>
                      <a:pt x="238126" y="546894"/>
                    </a:cubicBezTo>
                    <a:cubicBezTo>
                      <a:pt x="265907" y="527050"/>
                      <a:pt x="331391" y="507206"/>
                      <a:pt x="338138" y="501650"/>
                    </a:cubicBezTo>
                    <a:cubicBezTo>
                      <a:pt x="344885" y="496094"/>
                      <a:pt x="321866" y="509191"/>
                      <a:pt x="278607" y="513557"/>
                    </a:cubicBezTo>
                    <a:cubicBezTo>
                      <a:pt x="235348" y="517923"/>
                      <a:pt x="123826" y="536178"/>
                      <a:pt x="78582" y="527844"/>
                    </a:cubicBezTo>
                    <a:cubicBezTo>
                      <a:pt x="33338" y="519510"/>
                      <a:pt x="14288" y="492522"/>
                      <a:pt x="7144" y="463550"/>
                    </a:cubicBezTo>
                    <a:cubicBezTo>
                      <a:pt x="0" y="434578"/>
                      <a:pt x="23416" y="385366"/>
                      <a:pt x="35719" y="354013"/>
                    </a:cubicBezTo>
                    <a:cubicBezTo>
                      <a:pt x="48022" y="322660"/>
                      <a:pt x="42069" y="279004"/>
                      <a:pt x="80963" y="275432"/>
                    </a:cubicBezTo>
                    <a:cubicBezTo>
                      <a:pt x="119857" y="271860"/>
                      <a:pt x="232570" y="319882"/>
                      <a:pt x="269082" y="332582"/>
                    </a:cubicBezTo>
                    <a:cubicBezTo>
                      <a:pt x="305595" y="345282"/>
                      <a:pt x="323850" y="364729"/>
                      <a:pt x="300038" y="351632"/>
                    </a:cubicBezTo>
                    <a:cubicBezTo>
                      <a:pt x="276226" y="338535"/>
                      <a:pt x="140494" y="285353"/>
                      <a:pt x="126207" y="254000"/>
                    </a:cubicBezTo>
                    <a:cubicBezTo>
                      <a:pt x="111920" y="222647"/>
                      <a:pt x="191691" y="191691"/>
                      <a:pt x="214313" y="163513"/>
                    </a:cubicBezTo>
                    <a:cubicBezTo>
                      <a:pt x="236935" y="135335"/>
                      <a:pt x="234951" y="71041"/>
                      <a:pt x="261938" y="84932"/>
                    </a:cubicBezTo>
                    <a:cubicBezTo>
                      <a:pt x="288925" y="98823"/>
                      <a:pt x="370285" y="232173"/>
                      <a:pt x="383382" y="249238"/>
                    </a:cubicBezTo>
                    <a:close/>
                  </a:path>
                </a:pathLst>
              </a:custGeom>
              <a:solidFill>
                <a:srgbClr val="FF996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1009599" y="2180403"/>
                <a:ext cx="285752" cy="285752"/>
              </a:xfrm>
              <a:prstGeom prst="ellipse">
                <a:avLst/>
              </a:prstGeom>
              <a:solidFill>
                <a:srgbClr val="99663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4" name="Group 83"/>
          <p:cNvGrpSpPr/>
          <p:nvPr/>
        </p:nvGrpSpPr>
        <p:grpSpPr>
          <a:xfrm>
            <a:off x="863676" y="4553102"/>
            <a:ext cx="2117210" cy="2309910"/>
            <a:chOff x="863676" y="4553102"/>
            <a:chExt cx="2117210" cy="2309910"/>
          </a:xfrm>
        </p:grpSpPr>
        <p:cxnSp>
          <p:nvCxnSpPr>
            <p:cNvPr id="61" name="Straight Connector 60"/>
            <p:cNvCxnSpPr/>
            <p:nvPr/>
          </p:nvCxnSpPr>
          <p:spPr bwMode="auto">
            <a:xfrm rot="5400000">
              <a:off x="1474177" y="6183557"/>
              <a:ext cx="1357322" cy="1588"/>
            </a:xfrm>
            <a:prstGeom prst="line">
              <a:avLst/>
            </a:pr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50" name="Group 49"/>
            <p:cNvGrpSpPr/>
            <p:nvPr/>
          </p:nvGrpSpPr>
          <p:grpSpPr>
            <a:xfrm rot="752467">
              <a:off x="863676" y="4553102"/>
              <a:ext cx="2117210" cy="1919631"/>
              <a:chOff x="714348" y="1928802"/>
              <a:chExt cx="854869" cy="770732"/>
            </a:xfrm>
          </p:grpSpPr>
          <p:sp>
            <p:nvSpPr>
              <p:cNvPr id="51" name="Freeform 50"/>
              <p:cNvSpPr/>
              <p:nvPr/>
            </p:nvSpPr>
            <p:spPr>
              <a:xfrm>
                <a:off x="714348" y="1928802"/>
                <a:ext cx="854869" cy="770732"/>
              </a:xfrm>
              <a:custGeom>
                <a:avLst/>
                <a:gdLst>
                  <a:gd name="connsiteX0" fmla="*/ 383382 w 854869"/>
                  <a:gd name="connsiteY0" fmla="*/ 249238 h 770732"/>
                  <a:gd name="connsiteX1" fmla="*/ 340519 w 854869"/>
                  <a:gd name="connsiteY1" fmla="*/ 187325 h 770732"/>
                  <a:gd name="connsiteX2" fmla="*/ 345282 w 854869"/>
                  <a:gd name="connsiteY2" fmla="*/ 61119 h 770732"/>
                  <a:gd name="connsiteX3" fmla="*/ 438151 w 854869"/>
                  <a:gd name="connsiteY3" fmla="*/ 8732 h 770732"/>
                  <a:gd name="connsiteX4" fmla="*/ 540544 w 854869"/>
                  <a:gd name="connsiteY4" fmla="*/ 13494 h 770732"/>
                  <a:gd name="connsiteX5" fmla="*/ 616744 w 854869"/>
                  <a:gd name="connsiteY5" fmla="*/ 89694 h 770732"/>
                  <a:gd name="connsiteX6" fmla="*/ 597694 w 854869"/>
                  <a:gd name="connsiteY6" fmla="*/ 163513 h 770732"/>
                  <a:gd name="connsiteX7" fmla="*/ 531019 w 854869"/>
                  <a:gd name="connsiteY7" fmla="*/ 244475 h 770732"/>
                  <a:gd name="connsiteX8" fmla="*/ 488157 w 854869"/>
                  <a:gd name="connsiteY8" fmla="*/ 270669 h 770732"/>
                  <a:gd name="connsiteX9" fmla="*/ 590551 w 854869"/>
                  <a:gd name="connsiteY9" fmla="*/ 177800 h 770732"/>
                  <a:gd name="connsiteX10" fmla="*/ 626269 w 854869"/>
                  <a:gd name="connsiteY10" fmla="*/ 132557 h 770732"/>
                  <a:gd name="connsiteX11" fmla="*/ 707232 w 854869"/>
                  <a:gd name="connsiteY11" fmla="*/ 149225 h 770732"/>
                  <a:gd name="connsiteX12" fmla="*/ 785813 w 854869"/>
                  <a:gd name="connsiteY12" fmla="*/ 225425 h 770732"/>
                  <a:gd name="connsiteX13" fmla="*/ 776288 w 854869"/>
                  <a:gd name="connsiteY13" fmla="*/ 299244 h 770732"/>
                  <a:gd name="connsiteX14" fmla="*/ 733426 w 854869"/>
                  <a:gd name="connsiteY14" fmla="*/ 354013 h 770732"/>
                  <a:gd name="connsiteX15" fmla="*/ 638176 w 854869"/>
                  <a:gd name="connsiteY15" fmla="*/ 361157 h 770732"/>
                  <a:gd name="connsiteX16" fmla="*/ 588169 w 854869"/>
                  <a:gd name="connsiteY16" fmla="*/ 361157 h 770732"/>
                  <a:gd name="connsiteX17" fmla="*/ 588169 w 854869"/>
                  <a:gd name="connsiteY17" fmla="*/ 363538 h 770732"/>
                  <a:gd name="connsiteX18" fmla="*/ 814388 w 854869"/>
                  <a:gd name="connsiteY18" fmla="*/ 384969 h 770732"/>
                  <a:gd name="connsiteX19" fmla="*/ 831057 w 854869"/>
                  <a:gd name="connsiteY19" fmla="*/ 484982 h 770732"/>
                  <a:gd name="connsiteX20" fmla="*/ 797719 w 854869"/>
                  <a:gd name="connsiteY20" fmla="*/ 549275 h 770732"/>
                  <a:gd name="connsiteX21" fmla="*/ 719138 w 854869"/>
                  <a:gd name="connsiteY21" fmla="*/ 618332 h 770732"/>
                  <a:gd name="connsiteX22" fmla="*/ 635794 w 854869"/>
                  <a:gd name="connsiteY22" fmla="*/ 611188 h 770732"/>
                  <a:gd name="connsiteX23" fmla="*/ 619126 w 854869"/>
                  <a:gd name="connsiteY23" fmla="*/ 565944 h 770732"/>
                  <a:gd name="connsiteX24" fmla="*/ 569119 w 854869"/>
                  <a:gd name="connsiteY24" fmla="*/ 508794 h 770732"/>
                  <a:gd name="connsiteX25" fmla="*/ 561976 w 854869"/>
                  <a:gd name="connsiteY25" fmla="*/ 499269 h 770732"/>
                  <a:gd name="connsiteX26" fmla="*/ 635794 w 854869"/>
                  <a:gd name="connsiteY26" fmla="*/ 649288 h 770732"/>
                  <a:gd name="connsiteX27" fmla="*/ 569119 w 854869"/>
                  <a:gd name="connsiteY27" fmla="*/ 682625 h 770732"/>
                  <a:gd name="connsiteX28" fmla="*/ 459582 w 854869"/>
                  <a:gd name="connsiteY28" fmla="*/ 732632 h 770732"/>
                  <a:gd name="connsiteX29" fmla="*/ 400051 w 854869"/>
                  <a:gd name="connsiteY29" fmla="*/ 727869 h 770732"/>
                  <a:gd name="connsiteX30" fmla="*/ 392907 w 854869"/>
                  <a:gd name="connsiteY30" fmla="*/ 661194 h 770732"/>
                  <a:gd name="connsiteX31" fmla="*/ 433388 w 854869"/>
                  <a:gd name="connsiteY31" fmla="*/ 554038 h 770732"/>
                  <a:gd name="connsiteX32" fmla="*/ 352426 w 854869"/>
                  <a:gd name="connsiteY32" fmla="*/ 735013 h 770732"/>
                  <a:gd name="connsiteX33" fmla="*/ 230982 w 854869"/>
                  <a:gd name="connsiteY33" fmla="*/ 768350 h 770732"/>
                  <a:gd name="connsiteX34" fmla="*/ 157163 w 854869"/>
                  <a:gd name="connsiteY34" fmla="*/ 730250 h 770732"/>
                  <a:gd name="connsiteX35" fmla="*/ 140494 w 854869"/>
                  <a:gd name="connsiteY35" fmla="*/ 677863 h 770732"/>
                  <a:gd name="connsiteX36" fmla="*/ 171451 w 854869"/>
                  <a:gd name="connsiteY36" fmla="*/ 620713 h 770732"/>
                  <a:gd name="connsiteX37" fmla="*/ 238126 w 854869"/>
                  <a:gd name="connsiteY37" fmla="*/ 546894 h 770732"/>
                  <a:gd name="connsiteX38" fmla="*/ 338138 w 854869"/>
                  <a:gd name="connsiteY38" fmla="*/ 501650 h 770732"/>
                  <a:gd name="connsiteX39" fmla="*/ 278607 w 854869"/>
                  <a:gd name="connsiteY39" fmla="*/ 513557 h 770732"/>
                  <a:gd name="connsiteX40" fmla="*/ 78582 w 854869"/>
                  <a:gd name="connsiteY40" fmla="*/ 527844 h 770732"/>
                  <a:gd name="connsiteX41" fmla="*/ 7144 w 854869"/>
                  <a:gd name="connsiteY41" fmla="*/ 463550 h 770732"/>
                  <a:gd name="connsiteX42" fmla="*/ 35719 w 854869"/>
                  <a:gd name="connsiteY42" fmla="*/ 354013 h 770732"/>
                  <a:gd name="connsiteX43" fmla="*/ 80963 w 854869"/>
                  <a:gd name="connsiteY43" fmla="*/ 275432 h 770732"/>
                  <a:gd name="connsiteX44" fmla="*/ 269082 w 854869"/>
                  <a:gd name="connsiteY44" fmla="*/ 332582 h 770732"/>
                  <a:gd name="connsiteX45" fmla="*/ 300038 w 854869"/>
                  <a:gd name="connsiteY45" fmla="*/ 351632 h 770732"/>
                  <a:gd name="connsiteX46" fmla="*/ 126207 w 854869"/>
                  <a:gd name="connsiteY46" fmla="*/ 254000 h 770732"/>
                  <a:gd name="connsiteX47" fmla="*/ 214313 w 854869"/>
                  <a:gd name="connsiteY47" fmla="*/ 163513 h 770732"/>
                  <a:gd name="connsiteX48" fmla="*/ 261938 w 854869"/>
                  <a:gd name="connsiteY48" fmla="*/ 84932 h 770732"/>
                  <a:gd name="connsiteX49" fmla="*/ 383382 w 854869"/>
                  <a:gd name="connsiteY49" fmla="*/ 249238 h 770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854869" h="770732">
                    <a:moveTo>
                      <a:pt x="383382" y="249238"/>
                    </a:moveTo>
                    <a:cubicBezTo>
                      <a:pt x="396479" y="266304"/>
                      <a:pt x="346869" y="218678"/>
                      <a:pt x="340519" y="187325"/>
                    </a:cubicBezTo>
                    <a:cubicBezTo>
                      <a:pt x="334169" y="155972"/>
                      <a:pt x="329010" y="90884"/>
                      <a:pt x="345282" y="61119"/>
                    </a:cubicBezTo>
                    <a:cubicBezTo>
                      <a:pt x="361554" y="31354"/>
                      <a:pt x="405607" y="16670"/>
                      <a:pt x="438151" y="8732"/>
                    </a:cubicBezTo>
                    <a:cubicBezTo>
                      <a:pt x="470695" y="795"/>
                      <a:pt x="510779" y="0"/>
                      <a:pt x="540544" y="13494"/>
                    </a:cubicBezTo>
                    <a:cubicBezTo>
                      <a:pt x="570309" y="26988"/>
                      <a:pt x="607219" y="64691"/>
                      <a:pt x="616744" y="89694"/>
                    </a:cubicBezTo>
                    <a:cubicBezTo>
                      <a:pt x="626269" y="114697"/>
                      <a:pt x="611981" y="137716"/>
                      <a:pt x="597694" y="163513"/>
                    </a:cubicBezTo>
                    <a:cubicBezTo>
                      <a:pt x="583407" y="189310"/>
                      <a:pt x="549275" y="226616"/>
                      <a:pt x="531019" y="244475"/>
                    </a:cubicBezTo>
                    <a:cubicBezTo>
                      <a:pt x="512763" y="262334"/>
                      <a:pt x="478235" y="281781"/>
                      <a:pt x="488157" y="270669"/>
                    </a:cubicBezTo>
                    <a:cubicBezTo>
                      <a:pt x="498079" y="259557"/>
                      <a:pt x="567532" y="200819"/>
                      <a:pt x="590551" y="177800"/>
                    </a:cubicBezTo>
                    <a:cubicBezTo>
                      <a:pt x="613570" y="154781"/>
                      <a:pt x="606822" y="137319"/>
                      <a:pt x="626269" y="132557"/>
                    </a:cubicBezTo>
                    <a:cubicBezTo>
                      <a:pt x="645716" y="127795"/>
                      <a:pt x="680641" y="133747"/>
                      <a:pt x="707232" y="149225"/>
                    </a:cubicBezTo>
                    <a:cubicBezTo>
                      <a:pt x="733823" y="164703"/>
                      <a:pt x="774304" y="200422"/>
                      <a:pt x="785813" y="225425"/>
                    </a:cubicBezTo>
                    <a:cubicBezTo>
                      <a:pt x="797322" y="250428"/>
                      <a:pt x="785019" y="277813"/>
                      <a:pt x="776288" y="299244"/>
                    </a:cubicBezTo>
                    <a:cubicBezTo>
                      <a:pt x="767557" y="320675"/>
                      <a:pt x="756445" y="343694"/>
                      <a:pt x="733426" y="354013"/>
                    </a:cubicBezTo>
                    <a:cubicBezTo>
                      <a:pt x="710407" y="364332"/>
                      <a:pt x="662385" y="359966"/>
                      <a:pt x="638176" y="361157"/>
                    </a:cubicBezTo>
                    <a:cubicBezTo>
                      <a:pt x="613967" y="362348"/>
                      <a:pt x="596503" y="360760"/>
                      <a:pt x="588169" y="361157"/>
                    </a:cubicBezTo>
                    <a:cubicBezTo>
                      <a:pt x="579835" y="361554"/>
                      <a:pt x="550466" y="359569"/>
                      <a:pt x="588169" y="363538"/>
                    </a:cubicBezTo>
                    <a:cubicBezTo>
                      <a:pt x="625872" y="367507"/>
                      <a:pt x="773907" y="364728"/>
                      <a:pt x="814388" y="384969"/>
                    </a:cubicBezTo>
                    <a:cubicBezTo>
                      <a:pt x="854869" y="405210"/>
                      <a:pt x="833835" y="457598"/>
                      <a:pt x="831057" y="484982"/>
                    </a:cubicBezTo>
                    <a:cubicBezTo>
                      <a:pt x="828279" y="512366"/>
                      <a:pt x="816372" y="527050"/>
                      <a:pt x="797719" y="549275"/>
                    </a:cubicBezTo>
                    <a:cubicBezTo>
                      <a:pt x="779066" y="571500"/>
                      <a:pt x="746126" y="608013"/>
                      <a:pt x="719138" y="618332"/>
                    </a:cubicBezTo>
                    <a:cubicBezTo>
                      <a:pt x="692151" y="628651"/>
                      <a:pt x="652463" y="619919"/>
                      <a:pt x="635794" y="611188"/>
                    </a:cubicBezTo>
                    <a:cubicBezTo>
                      <a:pt x="619125" y="602457"/>
                      <a:pt x="630238" y="583010"/>
                      <a:pt x="619126" y="565944"/>
                    </a:cubicBezTo>
                    <a:cubicBezTo>
                      <a:pt x="608014" y="548878"/>
                      <a:pt x="578644" y="519907"/>
                      <a:pt x="569119" y="508794"/>
                    </a:cubicBezTo>
                    <a:cubicBezTo>
                      <a:pt x="559594" y="497682"/>
                      <a:pt x="550864" y="475853"/>
                      <a:pt x="561976" y="499269"/>
                    </a:cubicBezTo>
                    <a:cubicBezTo>
                      <a:pt x="573089" y="522685"/>
                      <a:pt x="634604" y="618729"/>
                      <a:pt x="635794" y="649288"/>
                    </a:cubicBezTo>
                    <a:cubicBezTo>
                      <a:pt x="636984" y="679847"/>
                      <a:pt x="598488" y="668734"/>
                      <a:pt x="569119" y="682625"/>
                    </a:cubicBezTo>
                    <a:cubicBezTo>
                      <a:pt x="539750" y="696516"/>
                      <a:pt x="487760" y="725091"/>
                      <a:pt x="459582" y="732632"/>
                    </a:cubicBezTo>
                    <a:cubicBezTo>
                      <a:pt x="431404" y="740173"/>
                      <a:pt x="411163" y="739775"/>
                      <a:pt x="400051" y="727869"/>
                    </a:cubicBezTo>
                    <a:cubicBezTo>
                      <a:pt x="388939" y="715963"/>
                      <a:pt x="387351" y="690166"/>
                      <a:pt x="392907" y="661194"/>
                    </a:cubicBezTo>
                    <a:cubicBezTo>
                      <a:pt x="398463" y="632222"/>
                      <a:pt x="440135" y="541735"/>
                      <a:pt x="433388" y="554038"/>
                    </a:cubicBezTo>
                    <a:cubicBezTo>
                      <a:pt x="426641" y="566341"/>
                      <a:pt x="386160" y="699294"/>
                      <a:pt x="352426" y="735013"/>
                    </a:cubicBezTo>
                    <a:cubicBezTo>
                      <a:pt x="318692" y="770732"/>
                      <a:pt x="263526" y="769144"/>
                      <a:pt x="230982" y="768350"/>
                    </a:cubicBezTo>
                    <a:cubicBezTo>
                      <a:pt x="198438" y="767556"/>
                      <a:pt x="172244" y="745331"/>
                      <a:pt x="157163" y="730250"/>
                    </a:cubicBezTo>
                    <a:cubicBezTo>
                      <a:pt x="142082" y="715169"/>
                      <a:pt x="138113" y="696119"/>
                      <a:pt x="140494" y="677863"/>
                    </a:cubicBezTo>
                    <a:cubicBezTo>
                      <a:pt x="142875" y="659607"/>
                      <a:pt x="155179" y="642541"/>
                      <a:pt x="171451" y="620713"/>
                    </a:cubicBezTo>
                    <a:cubicBezTo>
                      <a:pt x="187723" y="598885"/>
                      <a:pt x="210345" y="566738"/>
                      <a:pt x="238126" y="546894"/>
                    </a:cubicBezTo>
                    <a:cubicBezTo>
                      <a:pt x="265907" y="527050"/>
                      <a:pt x="331391" y="507206"/>
                      <a:pt x="338138" y="501650"/>
                    </a:cubicBezTo>
                    <a:cubicBezTo>
                      <a:pt x="344885" y="496094"/>
                      <a:pt x="321866" y="509191"/>
                      <a:pt x="278607" y="513557"/>
                    </a:cubicBezTo>
                    <a:cubicBezTo>
                      <a:pt x="235348" y="517923"/>
                      <a:pt x="123826" y="536178"/>
                      <a:pt x="78582" y="527844"/>
                    </a:cubicBezTo>
                    <a:cubicBezTo>
                      <a:pt x="33338" y="519510"/>
                      <a:pt x="14288" y="492522"/>
                      <a:pt x="7144" y="463550"/>
                    </a:cubicBezTo>
                    <a:cubicBezTo>
                      <a:pt x="0" y="434578"/>
                      <a:pt x="23416" y="385366"/>
                      <a:pt x="35719" y="354013"/>
                    </a:cubicBezTo>
                    <a:cubicBezTo>
                      <a:pt x="48022" y="322660"/>
                      <a:pt x="42069" y="279004"/>
                      <a:pt x="80963" y="275432"/>
                    </a:cubicBezTo>
                    <a:cubicBezTo>
                      <a:pt x="119857" y="271860"/>
                      <a:pt x="232570" y="319882"/>
                      <a:pt x="269082" y="332582"/>
                    </a:cubicBezTo>
                    <a:cubicBezTo>
                      <a:pt x="305595" y="345282"/>
                      <a:pt x="323850" y="364729"/>
                      <a:pt x="300038" y="351632"/>
                    </a:cubicBezTo>
                    <a:cubicBezTo>
                      <a:pt x="276226" y="338535"/>
                      <a:pt x="140494" y="285353"/>
                      <a:pt x="126207" y="254000"/>
                    </a:cubicBezTo>
                    <a:cubicBezTo>
                      <a:pt x="111920" y="222647"/>
                      <a:pt x="191691" y="191691"/>
                      <a:pt x="214313" y="163513"/>
                    </a:cubicBezTo>
                    <a:cubicBezTo>
                      <a:pt x="236935" y="135335"/>
                      <a:pt x="234951" y="71041"/>
                      <a:pt x="261938" y="84932"/>
                    </a:cubicBezTo>
                    <a:cubicBezTo>
                      <a:pt x="288925" y="98823"/>
                      <a:pt x="370285" y="232173"/>
                      <a:pt x="383382" y="249238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1009599" y="2180403"/>
                <a:ext cx="285752" cy="285752"/>
              </a:xfrm>
              <a:prstGeom prst="ellipse">
                <a:avLst/>
              </a:prstGeom>
              <a:solidFill>
                <a:srgbClr val="E0C7B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Kurssin toimintamalli?</a:t>
            </a:r>
            <a:endParaRPr lang="en-US"/>
          </a:p>
        </p:txBody>
      </p:sp>
      <p:sp>
        <p:nvSpPr>
          <p:cNvPr id="7" name="Rounded Rectangle 6"/>
          <p:cNvSpPr/>
          <p:nvPr/>
        </p:nvSpPr>
        <p:spPr bwMode="auto">
          <a:xfrm>
            <a:off x="428596" y="3071810"/>
            <a:ext cx="1948891" cy="886306"/>
          </a:xfrm>
          <a:prstGeom prst="roundRect">
            <a:avLst/>
          </a:prstGeom>
          <a:solidFill>
            <a:srgbClr val="92D050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fi-FI" sz="2200">
                <a:latin typeface="Kozuka Gothic Pro L" pitchFamily="34" charset="-128"/>
                <a:ea typeface="Kozuka Gothic Pro L" pitchFamily="34" charset="-128"/>
              </a:rPr>
              <a:t>Oppimis-tavoitteet</a:t>
            </a:r>
            <a:endParaRPr lang="en-US" sz="2200">
              <a:latin typeface="Kozuka Gothic Pro L" pitchFamily="34" charset="-128"/>
              <a:ea typeface="Kozuka Gothic Pro L" pitchFamily="34" charset="-12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285728"/>
            <a:ext cx="2220686" cy="2242319"/>
            <a:chOff x="5653272" y="1143566"/>
            <a:chExt cx="1428760" cy="1428760"/>
          </a:xfrm>
        </p:grpSpPr>
        <p:sp>
          <p:nvSpPr>
            <p:cNvPr id="11" name="16-Point Star 10"/>
            <p:cNvSpPr/>
            <p:nvPr/>
          </p:nvSpPr>
          <p:spPr>
            <a:xfrm>
              <a:off x="5653272" y="1143566"/>
              <a:ext cx="1428760" cy="1428760"/>
            </a:xfrm>
            <a:prstGeom prst="star16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929322" y="1428736"/>
              <a:ext cx="857256" cy="85725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184392" y="1674278"/>
              <a:ext cx="76200" cy="169762"/>
            </a:xfrm>
            <a:custGeom>
              <a:avLst/>
              <a:gdLst>
                <a:gd name="connsiteX0" fmla="*/ 3048 w 57912"/>
                <a:gd name="connsiteY0" fmla="*/ 50890 h 85193"/>
                <a:gd name="connsiteX1" fmla="*/ 39624 w 57912"/>
                <a:gd name="connsiteY1" fmla="*/ 5170 h 85193"/>
                <a:gd name="connsiteX2" fmla="*/ 57912 w 57912"/>
                <a:gd name="connsiteY2" fmla="*/ 32602 h 85193"/>
                <a:gd name="connsiteX3" fmla="*/ 21336 w 57912"/>
                <a:gd name="connsiteY3" fmla="*/ 78322 h 85193"/>
                <a:gd name="connsiteX4" fmla="*/ 3048 w 57912"/>
                <a:gd name="connsiteY4" fmla="*/ 50890 h 8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" h="85193">
                  <a:moveTo>
                    <a:pt x="3048" y="50890"/>
                  </a:moveTo>
                  <a:cubicBezTo>
                    <a:pt x="6096" y="38698"/>
                    <a:pt x="13774" y="0"/>
                    <a:pt x="39624" y="5170"/>
                  </a:cubicBezTo>
                  <a:cubicBezTo>
                    <a:pt x="50400" y="7325"/>
                    <a:pt x="51816" y="23458"/>
                    <a:pt x="57912" y="32602"/>
                  </a:cubicBezTo>
                  <a:cubicBezTo>
                    <a:pt x="52946" y="52466"/>
                    <a:pt x="55693" y="85193"/>
                    <a:pt x="21336" y="78322"/>
                  </a:cubicBezTo>
                  <a:cubicBezTo>
                    <a:pt x="12882" y="76631"/>
                    <a:pt x="0" y="63082"/>
                    <a:pt x="3048" y="5089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455664" y="1680374"/>
              <a:ext cx="76200" cy="169762"/>
            </a:xfrm>
            <a:custGeom>
              <a:avLst/>
              <a:gdLst>
                <a:gd name="connsiteX0" fmla="*/ 3048 w 57912"/>
                <a:gd name="connsiteY0" fmla="*/ 50890 h 85193"/>
                <a:gd name="connsiteX1" fmla="*/ 39624 w 57912"/>
                <a:gd name="connsiteY1" fmla="*/ 5170 h 85193"/>
                <a:gd name="connsiteX2" fmla="*/ 57912 w 57912"/>
                <a:gd name="connsiteY2" fmla="*/ 32602 h 85193"/>
                <a:gd name="connsiteX3" fmla="*/ 21336 w 57912"/>
                <a:gd name="connsiteY3" fmla="*/ 78322 h 85193"/>
                <a:gd name="connsiteX4" fmla="*/ 3048 w 57912"/>
                <a:gd name="connsiteY4" fmla="*/ 50890 h 8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" h="85193">
                  <a:moveTo>
                    <a:pt x="3048" y="50890"/>
                  </a:moveTo>
                  <a:cubicBezTo>
                    <a:pt x="6096" y="38698"/>
                    <a:pt x="13774" y="0"/>
                    <a:pt x="39624" y="5170"/>
                  </a:cubicBezTo>
                  <a:cubicBezTo>
                    <a:pt x="50400" y="7325"/>
                    <a:pt x="51816" y="23458"/>
                    <a:pt x="57912" y="32602"/>
                  </a:cubicBezTo>
                  <a:cubicBezTo>
                    <a:pt x="52946" y="52466"/>
                    <a:pt x="55693" y="85193"/>
                    <a:pt x="21336" y="78322"/>
                  </a:cubicBezTo>
                  <a:cubicBezTo>
                    <a:pt x="12882" y="76631"/>
                    <a:pt x="0" y="63082"/>
                    <a:pt x="3048" y="5089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208776" y="2029968"/>
              <a:ext cx="320040" cy="83820"/>
            </a:xfrm>
            <a:custGeom>
              <a:avLst/>
              <a:gdLst>
                <a:gd name="connsiteX0" fmla="*/ 0 w 320040"/>
                <a:gd name="connsiteY0" fmla="*/ 9144 h 83820"/>
                <a:gd name="connsiteX1" fmla="*/ 173736 w 320040"/>
                <a:gd name="connsiteY1" fmla="*/ 82296 h 83820"/>
                <a:gd name="connsiteX2" fmla="*/ 320040 w 320040"/>
                <a:gd name="connsiteY2" fmla="*/ 0 h 8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0040" h="83820">
                  <a:moveTo>
                    <a:pt x="0" y="9144"/>
                  </a:moveTo>
                  <a:cubicBezTo>
                    <a:pt x="60198" y="46482"/>
                    <a:pt x="120396" y="83820"/>
                    <a:pt x="173736" y="82296"/>
                  </a:cubicBezTo>
                  <a:cubicBezTo>
                    <a:pt x="227076" y="80772"/>
                    <a:pt x="273558" y="40386"/>
                    <a:pt x="320040" y="0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325710" y="5137583"/>
            <a:ext cx="1889496" cy="1819884"/>
            <a:chOff x="5325710" y="5137583"/>
            <a:chExt cx="1889496" cy="1819884"/>
          </a:xfrm>
        </p:grpSpPr>
        <p:sp>
          <p:nvSpPr>
            <p:cNvPr id="20" name="Freeform 19"/>
            <p:cNvSpPr/>
            <p:nvPr/>
          </p:nvSpPr>
          <p:spPr>
            <a:xfrm>
              <a:off x="5772233" y="6431827"/>
              <a:ext cx="657051" cy="525640"/>
            </a:xfrm>
            <a:custGeom>
              <a:avLst/>
              <a:gdLst>
                <a:gd name="connsiteX0" fmla="*/ 204391 w 418703"/>
                <a:gd name="connsiteY0" fmla="*/ 26193 h 334962"/>
                <a:gd name="connsiteX1" fmla="*/ 218678 w 418703"/>
                <a:gd name="connsiteY1" fmla="*/ 157162 h 334962"/>
                <a:gd name="connsiteX2" fmla="*/ 125810 w 418703"/>
                <a:gd name="connsiteY2" fmla="*/ 102393 h 334962"/>
                <a:gd name="connsiteX3" fmla="*/ 152003 w 418703"/>
                <a:gd name="connsiteY3" fmla="*/ 190499 h 334962"/>
                <a:gd name="connsiteX4" fmla="*/ 4366 w 418703"/>
                <a:gd name="connsiteY4" fmla="*/ 238124 h 334962"/>
                <a:gd name="connsiteX5" fmla="*/ 178197 w 418703"/>
                <a:gd name="connsiteY5" fmla="*/ 226218 h 334962"/>
                <a:gd name="connsiteX6" fmla="*/ 61516 w 418703"/>
                <a:gd name="connsiteY6" fmla="*/ 330993 h 334962"/>
                <a:gd name="connsiteX7" fmla="*/ 290116 w 418703"/>
                <a:gd name="connsiteY7" fmla="*/ 202405 h 334962"/>
                <a:gd name="connsiteX8" fmla="*/ 418703 w 418703"/>
                <a:gd name="connsiteY8" fmla="*/ 190499 h 334962"/>
                <a:gd name="connsiteX9" fmla="*/ 290116 w 418703"/>
                <a:gd name="connsiteY9" fmla="*/ 154780 h 334962"/>
                <a:gd name="connsiteX10" fmla="*/ 256778 w 418703"/>
                <a:gd name="connsiteY10" fmla="*/ 23812 h 334962"/>
                <a:gd name="connsiteX11" fmla="*/ 204391 w 418703"/>
                <a:gd name="connsiteY11" fmla="*/ 26193 h 334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8703" h="334962">
                  <a:moveTo>
                    <a:pt x="204391" y="26193"/>
                  </a:moveTo>
                  <a:cubicBezTo>
                    <a:pt x="198041" y="48418"/>
                    <a:pt x="231775" y="144462"/>
                    <a:pt x="218678" y="157162"/>
                  </a:cubicBezTo>
                  <a:cubicBezTo>
                    <a:pt x="205581" y="169862"/>
                    <a:pt x="136923" y="96837"/>
                    <a:pt x="125810" y="102393"/>
                  </a:cubicBezTo>
                  <a:cubicBezTo>
                    <a:pt x="114698" y="107949"/>
                    <a:pt x="172244" y="167877"/>
                    <a:pt x="152003" y="190499"/>
                  </a:cubicBezTo>
                  <a:cubicBezTo>
                    <a:pt x="131762" y="213121"/>
                    <a:pt x="0" y="232171"/>
                    <a:pt x="4366" y="238124"/>
                  </a:cubicBezTo>
                  <a:cubicBezTo>
                    <a:pt x="8732" y="244077"/>
                    <a:pt x="168672" y="210740"/>
                    <a:pt x="178197" y="226218"/>
                  </a:cubicBezTo>
                  <a:cubicBezTo>
                    <a:pt x="187722" y="241696"/>
                    <a:pt x="42863" y="334962"/>
                    <a:pt x="61516" y="330993"/>
                  </a:cubicBezTo>
                  <a:cubicBezTo>
                    <a:pt x="80169" y="327024"/>
                    <a:pt x="230585" y="225821"/>
                    <a:pt x="290116" y="202405"/>
                  </a:cubicBezTo>
                  <a:cubicBezTo>
                    <a:pt x="349647" y="178989"/>
                    <a:pt x="418703" y="198436"/>
                    <a:pt x="418703" y="190499"/>
                  </a:cubicBezTo>
                  <a:cubicBezTo>
                    <a:pt x="418703" y="182562"/>
                    <a:pt x="317103" y="182561"/>
                    <a:pt x="290116" y="154780"/>
                  </a:cubicBezTo>
                  <a:cubicBezTo>
                    <a:pt x="263129" y="126999"/>
                    <a:pt x="271065" y="47624"/>
                    <a:pt x="256778" y="23812"/>
                  </a:cubicBezTo>
                  <a:cubicBezTo>
                    <a:pt x="242491" y="0"/>
                    <a:pt x="210741" y="3968"/>
                    <a:pt x="204391" y="26193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581057" y="5482648"/>
              <a:ext cx="1225666" cy="1000212"/>
            </a:xfrm>
            <a:custGeom>
              <a:avLst/>
              <a:gdLst>
                <a:gd name="connsiteX0" fmla="*/ 58737 w 781050"/>
                <a:gd name="connsiteY0" fmla="*/ 68262 h 637381"/>
                <a:gd name="connsiteX1" fmla="*/ 34925 w 781050"/>
                <a:gd name="connsiteY1" fmla="*/ 144462 h 637381"/>
                <a:gd name="connsiteX2" fmla="*/ 8731 w 781050"/>
                <a:gd name="connsiteY2" fmla="*/ 182562 h 637381"/>
                <a:gd name="connsiteX3" fmla="*/ 1587 w 781050"/>
                <a:gd name="connsiteY3" fmla="*/ 237331 h 637381"/>
                <a:gd name="connsiteX4" fmla="*/ 1587 w 781050"/>
                <a:gd name="connsiteY4" fmla="*/ 327818 h 637381"/>
                <a:gd name="connsiteX5" fmla="*/ 11112 w 781050"/>
                <a:gd name="connsiteY5" fmla="*/ 406399 h 637381"/>
                <a:gd name="connsiteX6" fmla="*/ 53975 w 781050"/>
                <a:gd name="connsiteY6" fmla="*/ 482599 h 637381"/>
                <a:gd name="connsiteX7" fmla="*/ 113506 w 781050"/>
                <a:gd name="connsiteY7" fmla="*/ 525462 h 637381"/>
                <a:gd name="connsiteX8" fmla="*/ 213519 w 781050"/>
                <a:gd name="connsiteY8" fmla="*/ 620712 h 637381"/>
                <a:gd name="connsiteX9" fmla="*/ 306387 w 781050"/>
                <a:gd name="connsiteY9" fmla="*/ 625474 h 637381"/>
                <a:gd name="connsiteX10" fmla="*/ 473075 w 781050"/>
                <a:gd name="connsiteY10" fmla="*/ 608806 h 637381"/>
                <a:gd name="connsiteX11" fmla="*/ 623094 w 781050"/>
                <a:gd name="connsiteY11" fmla="*/ 573087 h 637381"/>
                <a:gd name="connsiteX12" fmla="*/ 770731 w 781050"/>
                <a:gd name="connsiteY12" fmla="*/ 404018 h 637381"/>
                <a:gd name="connsiteX13" fmla="*/ 685006 w 781050"/>
                <a:gd name="connsiteY13" fmla="*/ 265906 h 637381"/>
                <a:gd name="connsiteX14" fmla="*/ 463550 w 781050"/>
                <a:gd name="connsiteY14" fmla="*/ 232568 h 637381"/>
                <a:gd name="connsiteX15" fmla="*/ 368300 w 781050"/>
                <a:gd name="connsiteY15" fmla="*/ 165893 h 637381"/>
                <a:gd name="connsiteX16" fmla="*/ 273050 w 781050"/>
                <a:gd name="connsiteY16" fmla="*/ 77787 h 637381"/>
                <a:gd name="connsiteX17" fmla="*/ 173037 w 781050"/>
                <a:gd name="connsiteY17" fmla="*/ 8731 h 637381"/>
                <a:gd name="connsiteX18" fmla="*/ 58737 w 781050"/>
                <a:gd name="connsiteY18" fmla="*/ 68262 h 63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1050" h="637381">
                  <a:moveTo>
                    <a:pt x="58737" y="68262"/>
                  </a:moveTo>
                  <a:cubicBezTo>
                    <a:pt x="35718" y="90884"/>
                    <a:pt x="43259" y="125412"/>
                    <a:pt x="34925" y="144462"/>
                  </a:cubicBezTo>
                  <a:cubicBezTo>
                    <a:pt x="26591" y="163512"/>
                    <a:pt x="14287" y="167084"/>
                    <a:pt x="8731" y="182562"/>
                  </a:cubicBezTo>
                  <a:cubicBezTo>
                    <a:pt x="3175" y="198040"/>
                    <a:pt x="2778" y="213122"/>
                    <a:pt x="1587" y="237331"/>
                  </a:cubicBezTo>
                  <a:cubicBezTo>
                    <a:pt x="396" y="261540"/>
                    <a:pt x="0" y="299640"/>
                    <a:pt x="1587" y="327818"/>
                  </a:cubicBezTo>
                  <a:cubicBezTo>
                    <a:pt x="3175" y="355996"/>
                    <a:pt x="2381" y="380602"/>
                    <a:pt x="11112" y="406399"/>
                  </a:cubicBezTo>
                  <a:cubicBezTo>
                    <a:pt x="19843" y="432196"/>
                    <a:pt x="36909" y="462755"/>
                    <a:pt x="53975" y="482599"/>
                  </a:cubicBezTo>
                  <a:cubicBezTo>
                    <a:pt x="71041" y="502443"/>
                    <a:pt x="86915" y="502443"/>
                    <a:pt x="113506" y="525462"/>
                  </a:cubicBezTo>
                  <a:cubicBezTo>
                    <a:pt x="140097" y="548481"/>
                    <a:pt x="181372" y="604043"/>
                    <a:pt x="213519" y="620712"/>
                  </a:cubicBezTo>
                  <a:cubicBezTo>
                    <a:pt x="245666" y="637381"/>
                    <a:pt x="263128" y="627458"/>
                    <a:pt x="306387" y="625474"/>
                  </a:cubicBezTo>
                  <a:cubicBezTo>
                    <a:pt x="349646" y="623490"/>
                    <a:pt x="420291" y="617537"/>
                    <a:pt x="473075" y="608806"/>
                  </a:cubicBezTo>
                  <a:cubicBezTo>
                    <a:pt x="525860" y="600075"/>
                    <a:pt x="573485" y="607218"/>
                    <a:pt x="623094" y="573087"/>
                  </a:cubicBezTo>
                  <a:cubicBezTo>
                    <a:pt x="672703" y="538956"/>
                    <a:pt x="760412" y="455215"/>
                    <a:pt x="770731" y="404018"/>
                  </a:cubicBezTo>
                  <a:cubicBezTo>
                    <a:pt x="781050" y="352821"/>
                    <a:pt x="736203" y="294481"/>
                    <a:pt x="685006" y="265906"/>
                  </a:cubicBezTo>
                  <a:cubicBezTo>
                    <a:pt x="633809" y="237331"/>
                    <a:pt x="516334" y="249237"/>
                    <a:pt x="463550" y="232568"/>
                  </a:cubicBezTo>
                  <a:cubicBezTo>
                    <a:pt x="410766" y="215899"/>
                    <a:pt x="400050" y="191690"/>
                    <a:pt x="368300" y="165893"/>
                  </a:cubicBezTo>
                  <a:cubicBezTo>
                    <a:pt x="336550" y="140096"/>
                    <a:pt x="305594" y="103981"/>
                    <a:pt x="273050" y="77787"/>
                  </a:cubicBezTo>
                  <a:cubicBezTo>
                    <a:pt x="240506" y="51593"/>
                    <a:pt x="207962" y="17462"/>
                    <a:pt x="173037" y="8731"/>
                  </a:cubicBezTo>
                  <a:cubicBezTo>
                    <a:pt x="138112" y="0"/>
                    <a:pt x="81756" y="45640"/>
                    <a:pt x="58737" y="6826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5534982" y="5137583"/>
              <a:ext cx="448417" cy="44841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635863" y="5287089"/>
              <a:ext cx="71745" cy="71745"/>
            </a:xfrm>
            <a:custGeom>
              <a:avLst/>
              <a:gdLst>
                <a:gd name="connsiteX0" fmla="*/ 3048 w 57912"/>
                <a:gd name="connsiteY0" fmla="*/ 50890 h 85193"/>
                <a:gd name="connsiteX1" fmla="*/ 39624 w 57912"/>
                <a:gd name="connsiteY1" fmla="*/ 5170 h 85193"/>
                <a:gd name="connsiteX2" fmla="*/ 57912 w 57912"/>
                <a:gd name="connsiteY2" fmla="*/ 32602 h 85193"/>
                <a:gd name="connsiteX3" fmla="*/ 21336 w 57912"/>
                <a:gd name="connsiteY3" fmla="*/ 78322 h 85193"/>
                <a:gd name="connsiteX4" fmla="*/ 3048 w 57912"/>
                <a:gd name="connsiteY4" fmla="*/ 50890 h 8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" h="85193">
                  <a:moveTo>
                    <a:pt x="3048" y="50890"/>
                  </a:moveTo>
                  <a:cubicBezTo>
                    <a:pt x="6096" y="38698"/>
                    <a:pt x="13774" y="0"/>
                    <a:pt x="39624" y="5170"/>
                  </a:cubicBezTo>
                  <a:cubicBezTo>
                    <a:pt x="50400" y="7325"/>
                    <a:pt x="51816" y="23458"/>
                    <a:pt x="57912" y="32602"/>
                  </a:cubicBezTo>
                  <a:cubicBezTo>
                    <a:pt x="52946" y="52466"/>
                    <a:pt x="55693" y="85193"/>
                    <a:pt x="21336" y="78322"/>
                  </a:cubicBezTo>
                  <a:cubicBezTo>
                    <a:pt x="12882" y="76631"/>
                    <a:pt x="0" y="63082"/>
                    <a:pt x="3048" y="5089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325710" y="5201143"/>
              <a:ext cx="246629" cy="265312"/>
            </a:xfrm>
            <a:custGeom>
              <a:avLst/>
              <a:gdLst>
                <a:gd name="connsiteX0" fmla="*/ 135731 w 157163"/>
                <a:gd name="connsiteY0" fmla="*/ 40481 h 169069"/>
                <a:gd name="connsiteX1" fmla="*/ 119063 w 157163"/>
                <a:gd name="connsiteY1" fmla="*/ 33337 h 169069"/>
                <a:gd name="connsiteX2" fmla="*/ 107156 w 157163"/>
                <a:gd name="connsiteY2" fmla="*/ 28575 h 169069"/>
                <a:gd name="connsiteX3" fmla="*/ 100013 w 157163"/>
                <a:gd name="connsiteY3" fmla="*/ 23812 h 169069"/>
                <a:gd name="connsiteX4" fmla="*/ 92869 w 157163"/>
                <a:gd name="connsiteY4" fmla="*/ 21431 h 169069"/>
                <a:gd name="connsiteX5" fmla="*/ 76200 w 157163"/>
                <a:gd name="connsiteY5" fmla="*/ 11906 h 169069"/>
                <a:gd name="connsiteX6" fmla="*/ 69056 w 157163"/>
                <a:gd name="connsiteY6" fmla="*/ 9525 h 169069"/>
                <a:gd name="connsiteX7" fmla="*/ 59531 w 157163"/>
                <a:gd name="connsiteY7" fmla="*/ 4762 h 169069"/>
                <a:gd name="connsiteX8" fmla="*/ 45244 w 157163"/>
                <a:gd name="connsiteY8" fmla="*/ 0 h 169069"/>
                <a:gd name="connsiteX9" fmla="*/ 54769 w 157163"/>
                <a:gd name="connsiteY9" fmla="*/ 21431 h 169069"/>
                <a:gd name="connsiteX10" fmla="*/ 64294 w 157163"/>
                <a:gd name="connsiteY10" fmla="*/ 35719 h 169069"/>
                <a:gd name="connsiteX11" fmla="*/ 66675 w 157163"/>
                <a:gd name="connsiteY11" fmla="*/ 42862 h 169069"/>
                <a:gd name="connsiteX12" fmla="*/ 76200 w 157163"/>
                <a:gd name="connsiteY12" fmla="*/ 57150 h 169069"/>
                <a:gd name="connsiteX13" fmla="*/ 88106 w 157163"/>
                <a:gd name="connsiteY13" fmla="*/ 78581 h 169069"/>
                <a:gd name="connsiteX14" fmla="*/ 92869 w 157163"/>
                <a:gd name="connsiteY14" fmla="*/ 85725 h 169069"/>
                <a:gd name="connsiteX15" fmla="*/ 97631 w 157163"/>
                <a:gd name="connsiteY15" fmla="*/ 92869 h 169069"/>
                <a:gd name="connsiteX16" fmla="*/ 104775 w 157163"/>
                <a:gd name="connsiteY16" fmla="*/ 100012 h 169069"/>
                <a:gd name="connsiteX17" fmla="*/ 107156 w 157163"/>
                <a:gd name="connsiteY17" fmla="*/ 107156 h 169069"/>
                <a:gd name="connsiteX18" fmla="*/ 95250 w 157163"/>
                <a:gd name="connsiteY18" fmla="*/ 119062 h 169069"/>
                <a:gd name="connsiteX19" fmla="*/ 85725 w 157163"/>
                <a:gd name="connsiteY19" fmla="*/ 126206 h 169069"/>
                <a:gd name="connsiteX20" fmla="*/ 71438 w 157163"/>
                <a:gd name="connsiteY20" fmla="*/ 130969 h 169069"/>
                <a:gd name="connsiteX21" fmla="*/ 64294 w 157163"/>
                <a:gd name="connsiteY21" fmla="*/ 135731 h 169069"/>
                <a:gd name="connsiteX22" fmla="*/ 50006 w 157163"/>
                <a:gd name="connsiteY22" fmla="*/ 140494 h 169069"/>
                <a:gd name="connsiteX23" fmla="*/ 35719 w 157163"/>
                <a:gd name="connsiteY23" fmla="*/ 147637 h 169069"/>
                <a:gd name="connsiteX24" fmla="*/ 21431 w 157163"/>
                <a:gd name="connsiteY24" fmla="*/ 154781 h 169069"/>
                <a:gd name="connsiteX25" fmla="*/ 14288 w 157163"/>
                <a:gd name="connsiteY25" fmla="*/ 159544 h 169069"/>
                <a:gd name="connsiteX26" fmla="*/ 0 w 157163"/>
                <a:gd name="connsiteY26" fmla="*/ 164306 h 169069"/>
                <a:gd name="connsiteX27" fmla="*/ 92869 w 157163"/>
                <a:gd name="connsiteY27" fmla="*/ 166687 h 169069"/>
                <a:gd name="connsiteX28" fmla="*/ 107156 w 157163"/>
                <a:gd name="connsiteY28" fmla="*/ 169069 h 169069"/>
                <a:gd name="connsiteX29" fmla="*/ 140494 w 157163"/>
                <a:gd name="connsiteY29" fmla="*/ 166687 h 169069"/>
                <a:gd name="connsiteX30" fmla="*/ 142875 w 157163"/>
                <a:gd name="connsiteY30" fmla="*/ 147637 h 169069"/>
                <a:gd name="connsiteX31" fmla="*/ 145256 w 157163"/>
                <a:gd name="connsiteY31" fmla="*/ 130969 h 169069"/>
                <a:gd name="connsiteX32" fmla="*/ 147638 w 157163"/>
                <a:gd name="connsiteY32" fmla="*/ 95250 h 169069"/>
                <a:gd name="connsiteX33" fmla="*/ 152400 w 157163"/>
                <a:gd name="connsiteY33" fmla="*/ 71437 h 169069"/>
                <a:gd name="connsiteX34" fmla="*/ 157163 w 157163"/>
                <a:gd name="connsiteY34" fmla="*/ 57150 h 169069"/>
                <a:gd name="connsiteX35" fmla="*/ 150019 w 157163"/>
                <a:gd name="connsiteY35" fmla="*/ 42862 h 169069"/>
                <a:gd name="connsiteX36" fmla="*/ 135731 w 157163"/>
                <a:gd name="connsiteY36" fmla="*/ 40481 h 16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57163" h="169069">
                  <a:moveTo>
                    <a:pt x="135731" y="40481"/>
                  </a:moveTo>
                  <a:cubicBezTo>
                    <a:pt x="130572" y="38894"/>
                    <a:pt x="136726" y="41187"/>
                    <a:pt x="119063" y="33337"/>
                  </a:cubicBezTo>
                  <a:cubicBezTo>
                    <a:pt x="115157" y="31601"/>
                    <a:pt x="110979" y="30487"/>
                    <a:pt x="107156" y="28575"/>
                  </a:cubicBezTo>
                  <a:cubicBezTo>
                    <a:pt x="104596" y="27295"/>
                    <a:pt x="102573" y="25092"/>
                    <a:pt x="100013" y="23812"/>
                  </a:cubicBezTo>
                  <a:cubicBezTo>
                    <a:pt x="97768" y="22689"/>
                    <a:pt x="95114" y="22553"/>
                    <a:pt x="92869" y="21431"/>
                  </a:cubicBezTo>
                  <a:cubicBezTo>
                    <a:pt x="68947" y="9471"/>
                    <a:pt x="105433" y="24434"/>
                    <a:pt x="76200" y="11906"/>
                  </a:cubicBezTo>
                  <a:cubicBezTo>
                    <a:pt x="73893" y="10917"/>
                    <a:pt x="71363" y="10514"/>
                    <a:pt x="69056" y="9525"/>
                  </a:cubicBezTo>
                  <a:cubicBezTo>
                    <a:pt x="65793" y="8127"/>
                    <a:pt x="62827" y="6080"/>
                    <a:pt x="59531" y="4762"/>
                  </a:cubicBezTo>
                  <a:cubicBezTo>
                    <a:pt x="54870" y="2898"/>
                    <a:pt x="45244" y="0"/>
                    <a:pt x="45244" y="0"/>
                  </a:cubicBezTo>
                  <a:cubicBezTo>
                    <a:pt x="50911" y="17002"/>
                    <a:pt x="47221" y="10110"/>
                    <a:pt x="54769" y="21431"/>
                  </a:cubicBezTo>
                  <a:cubicBezTo>
                    <a:pt x="60430" y="38416"/>
                    <a:pt x="52403" y="17884"/>
                    <a:pt x="64294" y="35719"/>
                  </a:cubicBezTo>
                  <a:cubicBezTo>
                    <a:pt x="65686" y="37807"/>
                    <a:pt x="65456" y="40668"/>
                    <a:pt x="66675" y="42862"/>
                  </a:cubicBezTo>
                  <a:cubicBezTo>
                    <a:pt x="69455" y="47866"/>
                    <a:pt x="74390" y="51720"/>
                    <a:pt x="76200" y="57150"/>
                  </a:cubicBezTo>
                  <a:cubicBezTo>
                    <a:pt x="80391" y="69724"/>
                    <a:pt x="77189" y="62206"/>
                    <a:pt x="88106" y="78581"/>
                  </a:cubicBezTo>
                  <a:lnTo>
                    <a:pt x="92869" y="85725"/>
                  </a:lnTo>
                  <a:cubicBezTo>
                    <a:pt x="94456" y="88106"/>
                    <a:pt x="95607" y="90845"/>
                    <a:pt x="97631" y="92869"/>
                  </a:cubicBezTo>
                  <a:lnTo>
                    <a:pt x="104775" y="100012"/>
                  </a:lnTo>
                  <a:cubicBezTo>
                    <a:pt x="105569" y="102393"/>
                    <a:pt x="107569" y="104680"/>
                    <a:pt x="107156" y="107156"/>
                  </a:cubicBezTo>
                  <a:cubicBezTo>
                    <a:pt x="106126" y="113336"/>
                    <a:pt x="99456" y="116058"/>
                    <a:pt x="95250" y="119062"/>
                  </a:cubicBezTo>
                  <a:cubicBezTo>
                    <a:pt x="92020" y="121369"/>
                    <a:pt x="89275" y="124431"/>
                    <a:pt x="85725" y="126206"/>
                  </a:cubicBezTo>
                  <a:cubicBezTo>
                    <a:pt x="81235" y="128451"/>
                    <a:pt x="75615" y="128185"/>
                    <a:pt x="71438" y="130969"/>
                  </a:cubicBezTo>
                  <a:cubicBezTo>
                    <a:pt x="69057" y="132556"/>
                    <a:pt x="66909" y="134569"/>
                    <a:pt x="64294" y="135731"/>
                  </a:cubicBezTo>
                  <a:cubicBezTo>
                    <a:pt x="59706" y="137770"/>
                    <a:pt x="54183" y="137709"/>
                    <a:pt x="50006" y="140494"/>
                  </a:cubicBezTo>
                  <a:cubicBezTo>
                    <a:pt x="40774" y="146648"/>
                    <a:pt x="45578" y="144351"/>
                    <a:pt x="35719" y="147637"/>
                  </a:cubicBezTo>
                  <a:cubicBezTo>
                    <a:pt x="15240" y="161291"/>
                    <a:pt x="41154" y="144919"/>
                    <a:pt x="21431" y="154781"/>
                  </a:cubicBezTo>
                  <a:cubicBezTo>
                    <a:pt x="18871" y="156061"/>
                    <a:pt x="16903" y="158382"/>
                    <a:pt x="14288" y="159544"/>
                  </a:cubicBezTo>
                  <a:cubicBezTo>
                    <a:pt x="9700" y="161583"/>
                    <a:pt x="0" y="164306"/>
                    <a:pt x="0" y="164306"/>
                  </a:cubicBezTo>
                  <a:lnTo>
                    <a:pt x="92869" y="166687"/>
                  </a:lnTo>
                  <a:cubicBezTo>
                    <a:pt x="97692" y="166901"/>
                    <a:pt x="102328" y="169069"/>
                    <a:pt x="107156" y="169069"/>
                  </a:cubicBezTo>
                  <a:cubicBezTo>
                    <a:pt x="118297" y="169069"/>
                    <a:pt x="129381" y="167481"/>
                    <a:pt x="140494" y="166687"/>
                  </a:cubicBezTo>
                  <a:cubicBezTo>
                    <a:pt x="141288" y="160337"/>
                    <a:pt x="142029" y="153980"/>
                    <a:pt x="142875" y="147637"/>
                  </a:cubicBezTo>
                  <a:cubicBezTo>
                    <a:pt x="143617" y="142074"/>
                    <a:pt x="144748" y="136558"/>
                    <a:pt x="145256" y="130969"/>
                  </a:cubicBezTo>
                  <a:cubicBezTo>
                    <a:pt x="146336" y="119085"/>
                    <a:pt x="146216" y="107098"/>
                    <a:pt x="147638" y="95250"/>
                  </a:cubicBezTo>
                  <a:cubicBezTo>
                    <a:pt x="148602" y="87213"/>
                    <a:pt x="149840" y="79116"/>
                    <a:pt x="152400" y="71437"/>
                  </a:cubicBezTo>
                  <a:lnTo>
                    <a:pt x="157163" y="57150"/>
                  </a:lnTo>
                  <a:cubicBezTo>
                    <a:pt x="155594" y="52446"/>
                    <a:pt x="154214" y="46218"/>
                    <a:pt x="150019" y="42862"/>
                  </a:cubicBezTo>
                  <a:cubicBezTo>
                    <a:pt x="146729" y="40230"/>
                    <a:pt x="140890" y="42068"/>
                    <a:pt x="135731" y="40481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904912" y="5781884"/>
              <a:ext cx="688989" cy="414165"/>
            </a:xfrm>
            <a:custGeom>
              <a:avLst/>
              <a:gdLst>
                <a:gd name="connsiteX0" fmla="*/ 0 w 439055"/>
                <a:gd name="connsiteY0" fmla="*/ 1400 h 263925"/>
                <a:gd name="connsiteX1" fmla="*/ 4762 w 439055"/>
                <a:gd name="connsiteY1" fmla="*/ 87125 h 263925"/>
                <a:gd name="connsiteX2" fmla="*/ 9525 w 439055"/>
                <a:gd name="connsiteY2" fmla="*/ 110937 h 263925"/>
                <a:gd name="connsiteX3" fmla="*/ 16669 w 439055"/>
                <a:gd name="connsiteY3" fmla="*/ 132369 h 263925"/>
                <a:gd name="connsiteX4" fmla="*/ 19050 w 439055"/>
                <a:gd name="connsiteY4" fmla="*/ 139512 h 263925"/>
                <a:gd name="connsiteX5" fmla="*/ 26194 w 439055"/>
                <a:gd name="connsiteY5" fmla="*/ 149037 h 263925"/>
                <a:gd name="connsiteX6" fmla="*/ 30956 w 439055"/>
                <a:gd name="connsiteY6" fmla="*/ 156181 h 263925"/>
                <a:gd name="connsiteX7" fmla="*/ 38100 w 439055"/>
                <a:gd name="connsiteY7" fmla="*/ 160944 h 263925"/>
                <a:gd name="connsiteX8" fmla="*/ 45244 w 439055"/>
                <a:gd name="connsiteY8" fmla="*/ 168087 h 263925"/>
                <a:gd name="connsiteX9" fmla="*/ 52387 w 439055"/>
                <a:gd name="connsiteY9" fmla="*/ 172850 h 263925"/>
                <a:gd name="connsiteX10" fmla="*/ 61912 w 439055"/>
                <a:gd name="connsiteY10" fmla="*/ 179994 h 263925"/>
                <a:gd name="connsiteX11" fmla="*/ 69056 w 439055"/>
                <a:gd name="connsiteY11" fmla="*/ 184756 h 263925"/>
                <a:gd name="connsiteX12" fmla="*/ 78581 w 439055"/>
                <a:gd name="connsiteY12" fmla="*/ 194281 h 263925"/>
                <a:gd name="connsiteX13" fmla="*/ 97631 w 439055"/>
                <a:gd name="connsiteY13" fmla="*/ 203806 h 263925"/>
                <a:gd name="connsiteX14" fmla="*/ 107156 w 439055"/>
                <a:gd name="connsiteY14" fmla="*/ 208569 h 263925"/>
                <a:gd name="connsiteX15" fmla="*/ 121444 w 439055"/>
                <a:gd name="connsiteY15" fmla="*/ 218094 h 263925"/>
                <a:gd name="connsiteX16" fmla="*/ 128587 w 439055"/>
                <a:gd name="connsiteY16" fmla="*/ 222856 h 263925"/>
                <a:gd name="connsiteX17" fmla="*/ 138112 w 439055"/>
                <a:gd name="connsiteY17" fmla="*/ 227619 h 263925"/>
                <a:gd name="connsiteX18" fmla="*/ 145256 w 439055"/>
                <a:gd name="connsiteY18" fmla="*/ 230000 h 263925"/>
                <a:gd name="connsiteX19" fmla="*/ 159544 w 439055"/>
                <a:gd name="connsiteY19" fmla="*/ 239525 h 263925"/>
                <a:gd name="connsiteX20" fmla="*/ 166687 w 439055"/>
                <a:gd name="connsiteY20" fmla="*/ 241906 h 263925"/>
                <a:gd name="connsiteX21" fmla="*/ 185737 w 439055"/>
                <a:gd name="connsiteY21" fmla="*/ 246669 h 263925"/>
                <a:gd name="connsiteX22" fmla="*/ 195262 w 439055"/>
                <a:gd name="connsiteY22" fmla="*/ 249050 h 263925"/>
                <a:gd name="connsiteX23" fmla="*/ 202406 w 439055"/>
                <a:gd name="connsiteY23" fmla="*/ 251431 h 263925"/>
                <a:gd name="connsiteX24" fmla="*/ 209550 w 439055"/>
                <a:gd name="connsiteY24" fmla="*/ 256194 h 263925"/>
                <a:gd name="connsiteX25" fmla="*/ 221456 w 439055"/>
                <a:gd name="connsiteY25" fmla="*/ 258575 h 263925"/>
                <a:gd name="connsiteX26" fmla="*/ 264319 w 439055"/>
                <a:gd name="connsiteY26" fmla="*/ 263337 h 263925"/>
                <a:gd name="connsiteX27" fmla="*/ 354806 w 439055"/>
                <a:gd name="connsiteY27" fmla="*/ 260956 h 263925"/>
                <a:gd name="connsiteX28" fmla="*/ 361950 w 439055"/>
                <a:gd name="connsiteY28" fmla="*/ 258575 h 263925"/>
                <a:gd name="connsiteX29" fmla="*/ 414337 w 439055"/>
                <a:gd name="connsiteY29" fmla="*/ 253812 h 263925"/>
                <a:gd name="connsiteX30" fmla="*/ 428625 w 439055"/>
                <a:gd name="connsiteY30" fmla="*/ 251431 h 263925"/>
                <a:gd name="connsiteX31" fmla="*/ 438150 w 439055"/>
                <a:gd name="connsiteY31" fmla="*/ 249050 h 263925"/>
                <a:gd name="connsiteX32" fmla="*/ 431006 w 439055"/>
                <a:gd name="connsiteY32" fmla="*/ 244287 h 263925"/>
                <a:gd name="connsiteX33" fmla="*/ 416719 w 439055"/>
                <a:gd name="connsiteY33" fmla="*/ 230000 h 263925"/>
                <a:gd name="connsiteX34" fmla="*/ 409575 w 439055"/>
                <a:gd name="connsiteY34" fmla="*/ 215712 h 263925"/>
                <a:gd name="connsiteX35" fmla="*/ 404812 w 439055"/>
                <a:gd name="connsiteY35" fmla="*/ 201425 h 263925"/>
                <a:gd name="connsiteX36" fmla="*/ 400050 w 439055"/>
                <a:gd name="connsiteY36" fmla="*/ 194281 h 263925"/>
                <a:gd name="connsiteX37" fmla="*/ 395287 w 439055"/>
                <a:gd name="connsiteY37" fmla="*/ 179994 h 263925"/>
                <a:gd name="connsiteX38" fmla="*/ 388144 w 439055"/>
                <a:gd name="connsiteY38" fmla="*/ 165706 h 263925"/>
                <a:gd name="connsiteX39" fmla="*/ 383381 w 439055"/>
                <a:gd name="connsiteY39" fmla="*/ 158562 h 263925"/>
                <a:gd name="connsiteX40" fmla="*/ 376237 w 439055"/>
                <a:gd name="connsiteY40" fmla="*/ 139512 h 26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39055" h="263925">
                  <a:moveTo>
                    <a:pt x="0" y="1400"/>
                  </a:moveTo>
                  <a:cubicBezTo>
                    <a:pt x="10860" y="33983"/>
                    <a:pt x="294" y="0"/>
                    <a:pt x="4762" y="87125"/>
                  </a:cubicBezTo>
                  <a:cubicBezTo>
                    <a:pt x="5027" y="92296"/>
                    <a:pt x="7773" y="105096"/>
                    <a:pt x="9525" y="110937"/>
                  </a:cubicBezTo>
                  <a:cubicBezTo>
                    <a:pt x="9549" y="111017"/>
                    <a:pt x="15465" y="128758"/>
                    <a:pt x="16669" y="132369"/>
                  </a:cubicBezTo>
                  <a:cubicBezTo>
                    <a:pt x="17463" y="134750"/>
                    <a:pt x="17544" y="137504"/>
                    <a:pt x="19050" y="139512"/>
                  </a:cubicBezTo>
                  <a:cubicBezTo>
                    <a:pt x="21431" y="142687"/>
                    <a:pt x="23887" y="145807"/>
                    <a:pt x="26194" y="149037"/>
                  </a:cubicBezTo>
                  <a:cubicBezTo>
                    <a:pt x="27857" y="151366"/>
                    <a:pt x="28932" y="154157"/>
                    <a:pt x="30956" y="156181"/>
                  </a:cubicBezTo>
                  <a:cubicBezTo>
                    <a:pt x="32980" y="158205"/>
                    <a:pt x="35901" y="159112"/>
                    <a:pt x="38100" y="160944"/>
                  </a:cubicBezTo>
                  <a:cubicBezTo>
                    <a:pt x="40687" y="163100"/>
                    <a:pt x="42657" y="165931"/>
                    <a:pt x="45244" y="168087"/>
                  </a:cubicBezTo>
                  <a:cubicBezTo>
                    <a:pt x="47442" y="169919"/>
                    <a:pt x="50058" y="171186"/>
                    <a:pt x="52387" y="172850"/>
                  </a:cubicBezTo>
                  <a:cubicBezTo>
                    <a:pt x="55616" y="175157"/>
                    <a:pt x="58682" y="177687"/>
                    <a:pt x="61912" y="179994"/>
                  </a:cubicBezTo>
                  <a:cubicBezTo>
                    <a:pt x="64241" y="181657"/>
                    <a:pt x="66883" y="182894"/>
                    <a:pt x="69056" y="184756"/>
                  </a:cubicBezTo>
                  <a:cubicBezTo>
                    <a:pt x="72465" y="187678"/>
                    <a:pt x="74845" y="191790"/>
                    <a:pt x="78581" y="194281"/>
                  </a:cubicBezTo>
                  <a:cubicBezTo>
                    <a:pt x="84488" y="198219"/>
                    <a:pt x="91281" y="200631"/>
                    <a:pt x="97631" y="203806"/>
                  </a:cubicBezTo>
                  <a:cubicBezTo>
                    <a:pt x="100806" y="205394"/>
                    <a:pt x="104202" y="206600"/>
                    <a:pt x="107156" y="208569"/>
                  </a:cubicBezTo>
                  <a:lnTo>
                    <a:pt x="121444" y="218094"/>
                  </a:lnTo>
                  <a:cubicBezTo>
                    <a:pt x="123825" y="219681"/>
                    <a:pt x="126028" y="221576"/>
                    <a:pt x="128587" y="222856"/>
                  </a:cubicBezTo>
                  <a:cubicBezTo>
                    <a:pt x="131762" y="224444"/>
                    <a:pt x="134849" y="226221"/>
                    <a:pt x="138112" y="227619"/>
                  </a:cubicBezTo>
                  <a:cubicBezTo>
                    <a:pt x="140419" y="228608"/>
                    <a:pt x="143062" y="228781"/>
                    <a:pt x="145256" y="230000"/>
                  </a:cubicBezTo>
                  <a:cubicBezTo>
                    <a:pt x="150260" y="232780"/>
                    <a:pt x="154114" y="237715"/>
                    <a:pt x="159544" y="239525"/>
                  </a:cubicBezTo>
                  <a:cubicBezTo>
                    <a:pt x="161925" y="240319"/>
                    <a:pt x="164266" y="241246"/>
                    <a:pt x="166687" y="241906"/>
                  </a:cubicBezTo>
                  <a:cubicBezTo>
                    <a:pt x="173002" y="243628"/>
                    <a:pt x="179387" y="245081"/>
                    <a:pt x="185737" y="246669"/>
                  </a:cubicBezTo>
                  <a:cubicBezTo>
                    <a:pt x="188912" y="247463"/>
                    <a:pt x="192157" y="248015"/>
                    <a:pt x="195262" y="249050"/>
                  </a:cubicBezTo>
                  <a:lnTo>
                    <a:pt x="202406" y="251431"/>
                  </a:lnTo>
                  <a:cubicBezTo>
                    <a:pt x="204787" y="253019"/>
                    <a:pt x="206870" y="255189"/>
                    <a:pt x="209550" y="256194"/>
                  </a:cubicBezTo>
                  <a:cubicBezTo>
                    <a:pt x="213340" y="257615"/>
                    <a:pt x="217505" y="257697"/>
                    <a:pt x="221456" y="258575"/>
                  </a:cubicBezTo>
                  <a:cubicBezTo>
                    <a:pt x="245535" y="263925"/>
                    <a:pt x="214967" y="259812"/>
                    <a:pt x="264319" y="263337"/>
                  </a:cubicBezTo>
                  <a:cubicBezTo>
                    <a:pt x="294481" y="262543"/>
                    <a:pt x="324669" y="262426"/>
                    <a:pt x="354806" y="260956"/>
                  </a:cubicBezTo>
                  <a:cubicBezTo>
                    <a:pt x="357313" y="260834"/>
                    <a:pt x="359480" y="259024"/>
                    <a:pt x="361950" y="258575"/>
                  </a:cubicBezTo>
                  <a:cubicBezTo>
                    <a:pt x="376555" y="255920"/>
                    <a:pt x="401599" y="254722"/>
                    <a:pt x="414337" y="253812"/>
                  </a:cubicBezTo>
                  <a:cubicBezTo>
                    <a:pt x="419100" y="253018"/>
                    <a:pt x="423890" y="252378"/>
                    <a:pt x="428625" y="251431"/>
                  </a:cubicBezTo>
                  <a:cubicBezTo>
                    <a:pt x="431834" y="250789"/>
                    <a:pt x="437115" y="252155"/>
                    <a:pt x="438150" y="249050"/>
                  </a:cubicBezTo>
                  <a:cubicBezTo>
                    <a:pt x="439055" y="246335"/>
                    <a:pt x="433030" y="246311"/>
                    <a:pt x="431006" y="244287"/>
                  </a:cubicBezTo>
                  <a:cubicBezTo>
                    <a:pt x="413285" y="226566"/>
                    <a:pt x="433552" y="241222"/>
                    <a:pt x="416719" y="230000"/>
                  </a:cubicBezTo>
                  <a:cubicBezTo>
                    <a:pt x="408030" y="203939"/>
                    <a:pt x="421888" y="243417"/>
                    <a:pt x="409575" y="215712"/>
                  </a:cubicBezTo>
                  <a:cubicBezTo>
                    <a:pt x="407536" y="211125"/>
                    <a:pt x="407596" y="205602"/>
                    <a:pt x="404812" y="201425"/>
                  </a:cubicBezTo>
                  <a:cubicBezTo>
                    <a:pt x="403225" y="199044"/>
                    <a:pt x="401212" y="196896"/>
                    <a:pt x="400050" y="194281"/>
                  </a:cubicBezTo>
                  <a:cubicBezTo>
                    <a:pt x="398011" y="189694"/>
                    <a:pt x="398071" y="184171"/>
                    <a:pt x="395287" y="179994"/>
                  </a:cubicBezTo>
                  <a:cubicBezTo>
                    <a:pt x="381634" y="159511"/>
                    <a:pt x="398007" y="185432"/>
                    <a:pt x="388144" y="165706"/>
                  </a:cubicBezTo>
                  <a:cubicBezTo>
                    <a:pt x="386864" y="163146"/>
                    <a:pt x="384969" y="160943"/>
                    <a:pt x="383381" y="158562"/>
                  </a:cubicBezTo>
                  <a:cubicBezTo>
                    <a:pt x="378058" y="142591"/>
                    <a:pt x="380864" y="148765"/>
                    <a:pt x="376237" y="139512"/>
                  </a:cubicBezTo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790238" y="5380508"/>
              <a:ext cx="424968" cy="680094"/>
            </a:xfrm>
            <a:custGeom>
              <a:avLst/>
              <a:gdLst>
                <a:gd name="connsiteX0" fmla="*/ 2567 w 270809"/>
                <a:gd name="connsiteY0" fmla="*/ 383381 h 433387"/>
                <a:gd name="connsiteX1" fmla="*/ 9711 w 270809"/>
                <a:gd name="connsiteY1" fmla="*/ 352425 h 433387"/>
                <a:gd name="connsiteX2" fmla="*/ 14474 w 270809"/>
                <a:gd name="connsiteY2" fmla="*/ 335756 h 433387"/>
                <a:gd name="connsiteX3" fmla="*/ 21617 w 270809"/>
                <a:gd name="connsiteY3" fmla="*/ 309562 h 433387"/>
                <a:gd name="connsiteX4" fmla="*/ 26380 w 270809"/>
                <a:gd name="connsiteY4" fmla="*/ 288131 h 433387"/>
                <a:gd name="connsiteX5" fmla="*/ 31142 w 270809"/>
                <a:gd name="connsiteY5" fmla="*/ 276225 h 433387"/>
                <a:gd name="connsiteX6" fmla="*/ 35905 w 270809"/>
                <a:gd name="connsiteY6" fmla="*/ 261937 h 433387"/>
                <a:gd name="connsiteX7" fmla="*/ 45430 w 270809"/>
                <a:gd name="connsiteY7" fmla="*/ 240506 h 433387"/>
                <a:gd name="connsiteX8" fmla="*/ 52574 w 270809"/>
                <a:gd name="connsiteY8" fmla="*/ 221456 h 433387"/>
                <a:gd name="connsiteX9" fmla="*/ 62099 w 270809"/>
                <a:gd name="connsiteY9" fmla="*/ 195262 h 433387"/>
                <a:gd name="connsiteX10" fmla="*/ 64480 w 270809"/>
                <a:gd name="connsiteY10" fmla="*/ 185737 h 433387"/>
                <a:gd name="connsiteX11" fmla="*/ 71624 w 270809"/>
                <a:gd name="connsiteY11" fmla="*/ 169069 h 433387"/>
                <a:gd name="connsiteX12" fmla="*/ 81149 w 270809"/>
                <a:gd name="connsiteY12" fmla="*/ 140494 h 433387"/>
                <a:gd name="connsiteX13" fmla="*/ 85911 w 270809"/>
                <a:gd name="connsiteY13" fmla="*/ 133350 h 433387"/>
                <a:gd name="connsiteX14" fmla="*/ 90674 w 270809"/>
                <a:gd name="connsiteY14" fmla="*/ 116681 h 433387"/>
                <a:gd name="connsiteX15" fmla="*/ 95436 w 270809"/>
                <a:gd name="connsiteY15" fmla="*/ 104775 h 433387"/>
                <a:gd name="connsiteX16" fmla="*/ 100199 w 270809"/>
                <a:gd name="connsiteY16" fmla="*/ 95250 h 433387"/>
                <a:gd name="connsiteX17" fmla="*/ 104961 w 270809"/>
                <a:gd name="connsiteY17" fmla="*/ 88106 h 433387"/>
                <a:gd name="connsiteX18" fmla="*/ 109724 w 270809"/>
                <a:gd name="connsiteY18" fmla="*/ 76200 h 433387"/>
                <a:gd name="connsiteX19" fmla="*/ 112105 w 270809"/>
                <a:gd name="connsiteY19" fmla="*/ 69056 h 433387"/>
                <a:gd name="connsiteX20" fmla="*/ 119249 w 270809"/>
                <a:gd name="connsiteY20" fmla="*/ 57150 h 433387"/>
                <a:gd name="connsiteX21" fmla="*/ 124011 w 270809"/>
                <a:gd name="connsiteY21" fmla="*/ 42862 h 433387"/>
                <a:gd name="connsiteX22" fmla="*/ 131155 w 270809"/>
                <a:gd name="connsiteY22" fmla="*/ 33337 h 433387"/>
                <a:gd name="connsiteX23" fmla="*/ 135917 w 270809"/>
                <a:gd name="connsiteY23" fmla="*/ 23812 h 433387"/>
                <a:gd name="connsiteX24" fmla="*/ 140680 w 270809"/>
                <a:gd name="connsiteY24" fmla="*/ 16669 h 433387"/>
                <a:gd name="connsiteX25" fmla="*/ 152586 w 270809"/>
                <a:gd name="connsiteY25" fmla="*/ 0 h 433387"/>
                <a:gd name="connsiteX26" fmla="*/ 154967 w 270809"/>
                <a:gd name="connsiteY26" fmla="*/ 9525 h 433387"/>
                <a:gd name="connsiteX27" fmla="*/ 157349 w 270809"/>
                <a:gd name="connsiteY27" fmla="*/ 21431 h 433387"/>
                <a:gd name="connsiteX28" fmla="*/ 162111 w 270809"/>
                <a:gd name="connsiteY28" fmla="*/ 35719 h 433387"/>
                <a:gd name="connsiteX29" fmla="*/ 164492 w 270809"/>
                <a:gd name="connsiteY29" fmla="*/ 45244 h 433387"/>
                <a:gd name="connsiteX30" fmla="*/ 166874 w 270809"/>
                <a:gd name="connsiteY30" fmla="*/ 52387 h 433387"/>
                <a:gd name="connsiteX31" fmla="*/ 176399 w 270809"/>
                <a:gd name="connsiteY31" fmla="*/ 78581 h 433387"/>
                <a:gd name="connsiteX32" fmla="*/ 178780 w 270809"/>
                <a:gd name="connsiteY32" fmla="*/ 88106 h 433387"/>
                <a:gd name="connsiteX33" fmla="*/ 190686 w 270809"/>
                <a:gd name="connsiteY33" fmla="*/ 102394 h 433387"/>
                <a:gd name="connsiteX34" fmla="*/ 195449 w 270809"/>
                <a:gd name="connsiteY34" fmla="*/ 109537 h 433387"/>
                <a:gd name="connsiteX35" fmla="*/ 212117 w 270809"/>
                <a:gd name="connsiteY35" fmla="*/ 116681 h 433387"/>
                <a:gd name="connsiteX36" fmla="*/ 221642 w 270809"/>
                <a:gd name="connsiteY36" fmla="*/ 114300 h 433387"/>
                <a:gd name="connsiteX37" fmla="*/ 245455 w 270809"/>
                <a:gd name="connsiteY37" fmla="*/ 100012 h 433387"/>
                <a:gd name="connsiteX38" fmla="*/ 254980 w 270809"/>
                <a:gd name="connsiteY38" fmla="*/ 95250 h 433387"/>
                <a:gd name="connsiteX39" fmla="*/ 262124 w 270809"/>
                <a:gd name="connsiteY39" fmla="*/ 88106 h 433387"/>
                <a:gd name="connsiteX40" fmla="*/ 269267 w 270809"/>
                <a:gd name="connsiteY40" fmla="*/ 83344 h 433387"/>
                <a:gd name="connsiteX41" fmla="*/ 257361 w 270809"/>
                <a:gd name="connsiteY41" fmla="*/ 104775 h 433387"/>
                <a:gd name="connsiteX42" fmla="*/ 243074 w 270809"/>
                <a:gd name="connsiteY42" fmla="*/ 119062 h 433387"/>
                <a:gd name="connsiteX43" fmla="*/ 228786 w 270809"/>
                <a:gd name="connsiteY43" fmla="*/ 133350 h 433387"/>
                <a:gd name="connsiteX44" fmla="*/ 221642 w 270809"/>
                <a:gd name="connsiteY44" fmla="*/ 140494 h 433387"/>
                <a:gd name="connsiteX45" fmla="*/ 207355 w 270809"/>
                <a:gd name="connsiteY45" fmla="*/ 154781 h 433387"/>
                <a:gd name="connsiteX46" fmla="*/ 195449 w 270809"/>
                <a:gd name="connsiteY46" fmla="*/ 169069 h 433387"/>
                <a:gd name="connsiteX47" fmla="*/ 190686 w 270809"/>
                <a:gd name="connsiteY47" fmla="*/ 176212 h 433387"/>
                <a:gd name="connsiteX48" fmla="*/ 176399 w 270809"/>
                <a:gd name="connsiteY48" fmla="*/ 188119 h 433387"/>
                <a:gd name="connsiteX49" fmla="*/ 164492 w 270809"/>
                <a:gd name="connsiteY49" fmla="*/ 204787 h 433387"/>
                <a:gd name="connsiteX50" fmla="*/ 147824 w 270809"/>
                <a:gd name="connsiteY50" fmla="*/ 221456 h 433387"/>
                <a:gd name="connsiteX51" fmla="*/ 135917 w 270809"/>
                <a:gd name="connsiteY51" fmla="*/ 238125 h 433387"/>
                <a:gd name="connsiteX52" fmla="*/ 128774 w 270809"/>
                <a:gd name="connsiteY52" fmla="*/ 245269 h 433387"/>
                <a:gd name="connsiteX53" fmla="*/ 119249 w 270809"/>
                <a:gd name="connsiteY53" fmla="*/ 259556 h 433387"/>
                <a:gd name="connsiteX54" fmla="*/ 114486 w 270809"/>
                <a:gd name="connsiteY54" fmla="*/ 266700 h 433387"/>
                <a:gd name="connsiteX55" fmla="*/ 107342 w 270809"/>
                <a:gd name="connsiteY55" fmla="*/ 276225 h 433387"/>
                <a:gd name="connsiteX56" fmla="*/ 102580 w 270809"/>
                <a:gd name="connsiteY56" fmla="*/ 283369 h 433387"/>
                <a:gd name="connsiteX57" fmla="*/ 95436 w 270809"/>
                <a:gd name="connsiteY57" fmla="*/ 290512 h 433387"/>
                <a:gd name="connsiteX58" fmla="*/ 83530 w 270809"/>
                <a:gd name="connsiteY58" fmla="*/ 311944 h 433387"/>
                <a:gd name="connsiteX59" fmla="*/ 78767 w 270809"/>
                <a:gd name="connsiteY59" fmla="*/ 319087 h 433387"/>
                <a:gd name="connsiteX60" fmla="*/ 74005 w 270809"/>
                <a:gd name="connsiteY60" fmla="*/ 333375 h 433387"/>
                <a:gd name="connsiteX61" fmla="*/ 64480 w 270809"/>
                <a:gd name="connsiteY61" fmla="*/ 350044 h 433387"/>
                <a:gd name="connsiteX62" fmla="*/ 57336 w 270809"/>
                <a:gd name="connsiteY62" fmla="*/ 366712 h 433387"/>
                <a:gd name="connsiteX63" fmla="*/ 50192 w 270809"/>
                <a:gd name="connsiteY63" fmla="*/ 373856 h 433387"/>
                <a:gd name="connsiteX64" fmla="*/ 45430 w 270809"/>
                <a:gd name="connsiteY64" fmla="*/ 383381 h 433387"/>
                <a:gd name="connsiteX65" fmla="*/ 38286 w 270809"/>
                <a:gd name="connsiteY65" fmla="*/ 390525 h 433387"/>
                <a:gd name="connsiteX66" fmla="*/ 33524 w 270809"/>
                <a:gd name="connsiteY66" fmla="*/ 397669 h 433387"/>
                <a:gd name="connsiteX67" fmla="*/ 26380 w 270809"/>
                <a:gd name="connsiteY67" fmla="*/ 404812 h 433387"/>
                <a:gd name="connsiteX68" fmla="*/ 21617 w 270809"/>
                <a:gd name="connsiteY68" fmla="*/ 411956 h 433387"/>
                <a:gd name="connsiteX69" fmla="*/ 14474 w 270809"/>
                <a:gd name="connsiteY69" fmla="*/ 419100 h 433387"/>
                <a:gd name="connsiteX70" fmla="*/ 4949 w 270809"/>
                <a:gd name="connsiteY70" fmla="*/ 433387 h 433387"/>
                <a:gd name="connsiteX71" fmla="*/ 186 w 270809"/>
                <a:gd name="connsiteY71" fmla="*/ 419100 h 433387"/>
                <a:gd name="connsiteX72" fmla="*/ 2567 w 270809"/>
                <a:gd name="connsiteY72" fmla="*/ 383381 h 433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70809" h="433387">
                  <a:moveTo>
                    <a:pt x="2567" y="383381"/>
                  </a:moveTo>
                  <a:cubicBezTo>
                    <a:pt x="4154" y="372269"/>
                    <a:pt x="3967" y="375401"/>
                    <a:pt x="9711" y="352425"/>
                  </a:cubicBezTo>
                  <a:cubicBezTo>
                    <a:pt x="12701" y="340465"/>
                    <a:pt x="11057" y="346005"/>
                    <a:pt x="14474" y="335756"/>
                  </a:cubicBezTo>
                  <a:cubicBezTo>
                    <a:pt x="19870" y="303380"/>
                    <a:pt x="13015" y="338234"/>
                    <a:pt x="21617" y="309562"/>
                  </a:cubicBezTo>
                  <a:cubicBezTo>
                    <a:pt x="27272" y="290712"/>
                    <a:pt x="20890" y="304602"/>
                    <a:pt x="26380" y="288131"/>
                  </a:cubicBezTo>
                  <a:cubicBezTo>
                    <a:pt x="27732" y="284076"/>
                    <a:pt x="29681" y="280242"/>
                    <a:pt x="31142" y="276225"/>
                  </a:cubicBezTo>
                  <a:cubicBezTo>
                    <a:pt x="32858" y="271507"/>
                    <a:pt x="34189" y="266655"/>
                    <a:pt x="35905" y="261937"/>
                  </a:cubicBezTo>
                  <a:cubicBezTo>
                    <a:pt x="46829" y="231895"/>
                    <a:pt x="34732" y="266179"/>
                    <a:pt x="45430" y="240506"/>
                  </a:cubicBezTo>
                  <a:cubicBezTo>
                    <a:pt x="48039" y="234246"/>
                    <a:pt x="50193" y="227806"/>
                    <a:pt x="52574" y="221456"/>
                  </a:cubicBezTo>
                  <a:cubicBezTo>
                    <a:pt x="57498" y="186983"/>
                    <a:pt x="50186" y="219088"/>
                    <a:pt x="62099" y="195262"/>
                  </a:cubicBezTo>
                  <a:cubicBezTo>
                    <a:pt x="63563" y="192335"/>
                    <a:pt x="63362" y="188813"/>
                    <a:pt x="64480" y="185737"/>
                  </a:cubicBezTo>
                  <a:cubicBezTo>
                    <a:pt x="66546" y="180056"/>
                    <a:pt x="69243" y="174625"/>
                    <a:pt x="71624" y="169069"/>
                  </a:cubicBezTo>
                  <a:cubicBezTo>
                    <a:pt x="74541" y="154483"/>
                    <a:pt x="73381" y="156031"/>
                    <a:pt x="81149" y="140494"/>
                  </a:cubicBezTo>
                  <a:cubicBezTo>
                    <a:pt x="82429" y="137934"/>
                    <a:pt x="84631" y="135910"/>
                    <a:pt x="85911" y="133350"/>
                  </a:cubicBezTo>
                  <a:cubicBezTo>
                    <a:pt x="88201" y="128768"/>
                    <a:pt x="89150" y="121252"/>
                    <a:pt x="90674" y="116681"/>
                  </a:cubicBezTo>
                  <a:cubicBezTo>
                    <a:pt x="92026" y="112626"/>
                    <a:pt x="93700" y="108681"/>
                    <a:pt x="95436" y="104775"/>
                  </a:cubicBezTo>
                  <a:cubicBezTo>
                    <a:pt x="96878" y="101531"/>
                    <a:pt x="98438" y="98332"/>
                    <a:pt x="100199" y="95250"/>
                  </a:cubicBezTo>
                  <a:cubicBezTo>
                    <a:pt x="101619" y="92765"/>
                    <a:pt x="103681" y="90666"/>
                    <a:pt x="104961" y="88106"/>
                  </a:cubicBezTo>
                  <a:cubicBezTo>
                    <a:pt x="106873" y="84283"/>
                    <a:pt x="108223" y="80202"/>
                    <a:pt x="109724" y="76200"/>
                  </a:cubicBezTo>
                  <a:cubicBezTo>
                    <a:pt x="110605" y="73850"/>
                    <a:pt x="110982" y="71301"/>
                    <a:pt x="112105" y="69056"/>
                  </a:cubicBezTo>
                  <a:cubicBezTo>
                    <a:pt x="114175" y="64916"/>
                    <a:pt x="117334" y="61363"/>
                    <a:pt x="119249" y="57150"/>
                  </a:cubicBezTo>
                  <a:cubicBezTo>
                    <a:pt x="121326" y="52580"/>
                    <a:pt x="120999" y="46878"/>
                    <a:pt x="124011" y="42862"/>
                  </a:cubicBezTo>
                  <a:cubicBezTo>
                    <a:pt x="126392" y="39687"/>
                    <a:pt x="129052" y="36703"/>
                    <a:pt x="131155" y="33337"/>
                  </a:cubicBezTo>
                  <a:cubicBezTo>
                    <a:pt x="133036" y="30327"/>
                    <a:pt x="134156" y="26894"/>
                    <a:pt x="135917" y="23812"/>
                  </a:cubicBezTo>
                  <a:cubicBezTo>
                    <a:pt x="137337" y="21327"/>
                    <a:pt x="139092" y="19050"/>
                    <a:pt x="140680" y="16669"/>
                  </a:cubicBezTo>
                  <a:cubicBezTo>
                    <a:pt x="146236" y="0"/>
                    <a:pt x="140679" y="3968"/>
                    <a:pt x="152586" y="0"/>
                  </a:cubicBezTo>
                  <a:cubicBezTo>
                    <a:pt x="153380" y="3175"/>
                    <a:pt x="154257" y="6330"/>
                    <a:pt x="154967" y="9525"/>
                  </a:cubicBezTo>
                  <a:cubicBezTo>
                    <a:pt x="155845" y="13476"/>
                    <a:pt x="156284" y="17526"/>
                    <a:pt x="157349" y="21431"/>
                  </a:cubicBezTo>
                  <a:cubicBezTo>
                    <a:pt x="158670" y="26274"/>
                    <a:pt x="160894" y="30849"/>
                    <a:pt x="162111" y="35719"/>
                  </a:cubicBezTo>
                  <a:cubicBezTo>
                    <a:pt x="162905" y="38894"/>
                    <a:pt x="163593" y="42097"/>
                    <a:pt x="164492" y="45244"/>
                  </a:cubicBezTo>
                  <a:cubicBezTo>
                    <a:pt x="165182" y="47657"/>
                    <a:pt x="166214" y="49966"/>
                    <a:pt x="166874" y="52387"/>
                  </a:cubicBezTo>
                  <a:cubicBezTo>
                    <a:pt x="173171" y="75475"/>
                    <a:pt x="167637" y="65439"/>
                    <a:pt x="176399" y="78581"/>
                  </a:cubicBezTo>
                  <a:cubicBezTo>
                    <a:pt x="177193" y="81756"/>
                    <a:pt x="177491" y="85098"/>
                    <a:pt x="178780" y="88106"/>
                  </a:cubicBezTo>
                  <a:cubicBezTo>
                    <a:pt x="181910" y="95410"/>
                    <a:pt x="185637" y="96336"/>
                    <a:pt x="190686" y="102394"/>
                  </a:cubicBezTo>
                  <a:cubicBezTo>
                    <a:pt x="192518" y="104592"/>
                    <a:pt x="193250" y="107705"/>
                    <a:pt x="195449" y="109537"/>
                  </a:cubicBezTo>
                  <a:cubicBezTo>
                    <a:pt x="199374" y="112808"/>
                    <a:pt x="207153" y="115026"/>
                    <a:pt x="212117" y="116681"/>
                  </a:cubicBezTo>
                  <a:cubicBezTo>
                    <a:pt x="215292" y="115887"/>
                    <a:pt x="218578" y="115449"/>
                    <a:pt x="221642" y="114300"/>
                  </a:cubicBezTo>
                  <a:cubicBezTo>
                    <a:pt x="235897" y="108954"/>
                    <a:pt x="228842" y="108318"/>
                    <a:pt x="245455" y="100012"/>
                  </a:cubicBezTo>
                  <a:lnTo>
                    <a:pt x="254980" y="95250"/>
                  </a:lnTo>
                  <a:cubicBezTo>
                    <a:pt x="257361" y="92869"/>
                    <a:pt x="259537" y="90262"/>
                    <a:pt x="262124" y="88106"/>
                  </a:cubicBezTo>
                  <a:cubicBezTo>
                    <a:pt x="264322" y="86274"/>
                    <a:pt x="268362" y="80629"/>
                    <a:pt x="269267" y="83344"/>
                  </a:cubicBezTo>
                  <a:cubicBezTo>
                    <a:pt x="270809" y="87970"/>
                    <a:pt x="259848" y="102012"/>
                    <a:pt x="257361" y="104775"/>
                  </a:cubicBezTo>
                  <a:cubicBezTo>
                    <a:pt x="252856" y="109781"/>
                    <a:pt x="247836" y="114300"/>
                    <a:pt x="243074" y="119062"/>
                  </a:cubicBezTo>
                  <a:lnTo>
                    <a:pt x="228786" y="133350"/>
                  </a:lnTo>
                  <a:cubicBezTo>
                    <a:pt x="226405" y="135731"/>
                    <a:pt x="223662" y="137800"/>
                    <a:pt x="221642" y="140494"/>
                  </a:cubicBezTo>
                  <a:cubicBezTo>
                    <a:pt x="212782" y="152309"/>
                    <a:pt x="217801" y="147818"/>
                    <a:pt x="207355" y="154781"/>
                  </a:cubicBezTo>
                  <a:cubicBezTo>
                    <a:pt x="197138" y="175212"/>
                    <a:pt x="208910" y="155608"/>
                    <a:pt x="195449" y="169069"/>
                  </a:cubicBezTo>
                  <a:cubicBezTo>
                    <a:pt x="193425" y="171093"/>
                    <a:pt x="192518" y="174014"/>
                    <a:pt x="190686" y="176212"/>
                  </a:cubicBezTo>
                  <a:cubicBezTo>
                    <a:pt x="184956" y="183087"/>
                    <a:pt x="183423" y="183435"/>
                    <a:pt x="176399" y="188119"/>
                  </a:cubicBezTo>
                  <a:cubicBezTo>
                    <a:pt x="173163" y="192971"/>
                    <a:pt x="168181" y="200729"/>
                    <a:pt x="164492" y="204787"/>
                  </a:cubicBezTo>
                  <a:cubicBezTo>
                    <a:pt x="159206" y="210601"/>
                    <a:pt x="152183" y="214918"/>
                    <a:pt x="147824" y="221456"/>
                  </a:cubicBezTo>
                  <a:cubicBezTo>
                    <a:pt x="144054" y="227110"/>
                    <a:pt x="140348" y="232955"/>
                    <a:pt x="135917" y="238125"/>
                  </a:cubicBezTo>
                  <a:cubicBezTo>
                    <a:pt x="133726" y="240682"/>
                    <a:pt x="131155" y="242888"/>
                    <a:pt x="128774" y="245269"/>
                  </a:cubicBezTo>
                  <a:cubicBezTo>
                    <a:pt x="124588" y="257822"/>
                    <a:pt x="129158" y="247665"/>
                    <a:pt x="119249" y="259556"/>
                  </a:cubicBezTo>
                  <a:cubicBezTo>
                    <a:pt x="117417" y="261755"/>
                    <a:pt x="116150" y="264371"/>
                    <a:pt x="114486" y="266700"/>
                  </a:cubicBezTo>
                  <a:cubicBezTo>
                    <a:pt x="112179" y="269929"/>
                    <a:pt x="109649" y="272995"/>
                    <a:pt x="107342" y="276225"/>
                  </a:cubicBezTo>
                  <a:cubicBezTo>
                    <a:pt x="105679" y="278554"/>
                    <a:pt x="104412" y="281170"/>
                    <a:pt x="102580" y="283369"/>
                  </a:cubicBezTo>
                  <a:cubicBezTo>
                    <a:pt x="100424" y="285956"/>
                    <a:pt x="97817" y="288131"/>
                    <a:pt x="95436" y="290512"/>
                  </a:cubicBezTo>
                  <a:cubicBezTo>
                    <a:pt x="91246" y="303085"/>
                    <a:pt x="94446" y="295570"/>
                    <a:pt x="83530" y="311944"/>
                  </a:cubicBezTo>
                  <a:lnTo>
                    <a:pt x="78767" y="319087"/>
                  </a:lnTo>
                  <a:cubicBezTo>
                    <a:pt x="77180" y="323850"/>
                    <a:pt x="76790" y="329198"/>
                    <a:pt x="74005" y="333375"/>
                  </a:cubicBezTo>
                  <a:cubicBezTo>
                    <a:pt x="69221" y="340551"/>
                    <a:pt x="68106" y="341582"/>
                    <a:pt x="64480" y="350044"/>
                  </a:cubicBezTo>
                  <a:cubicBezTo>
                    <a:pt x="61149" y="357817"/>
                    <a:pt x="62978" y="358814"/>
                    <a:pt x="57336" y="366712"/>
                  </a:cubicBezTo>
                  <a:cubicBezTo>
                    <a:pt x="55378" y="369452"/>
                    <a:pt x="52573" y="371475"/>
                    <a:pt x="50192" y="373856"/>
                  </a:cubicBezTo>
                  <a:cubicBezTo>
                    <a:pt x="48605" y="377031"/>
                    <a:pt x="47493" y="380492"/>
                    <a:pt x="45430" y="383381"/>
                  </a:cubicBezTo>
                  <a:cubicBezTo>
                    <a:pt x="43473" y="386121"/>
                    <a:pt x="40442" y="387938"/>
                    <a:pt x="38286" y="390525"/>
                  </a:cubicBezTo>
                  <a:cubicBezTo>
                    <a:pt x="36454" y="392724"/>
                    <a:pt x="35356" y="395470"/>
                    <a:pt x="33524" y="397669"/>
                  </a:cubicBezTo>
                  <a:cubicBezTo>
                    <a:pt x="31368" y="400256"/>
                    <a:pt x="28536" y="402225"/>
                    <a:pt x="26380" y="404812"/>
                  </a:cubicBezTo>
                  <a:cubicBezTo>
                    <a:pt x="24548" y="407011"/>
                    <a:pt x="23449" y="409757"/>
                    <a:pt x="21617" y="411956"/>
                  </a:cubicBezTo>
                  <a:cubicBezTo>
                    <a:pt x="19461" y="414543"/>
                    <a:pt x="16541" y="416442"/>
                    <a:pt x="14474" y="419100"/>
                  </a:cubicBezTo>
                  <a:cubicBezTo>
                    <a:pt x="10960" y="423618"/>
                    <a:pt x="4949" y="433387"/>
                    <a:pt x="4949" y="433387"/>
                  </a:cubicBezTo>
                  <a:cubicBezTo>
                    <a:pt x="3361" y="428625"/>
                    <a:pt x="0" y="424117"/>
                    <a:pt x="186" y="419100"/>
                  </a:cubicBezTo>
                  <a:cubicBezTo>
                    <a:pt x="2633" y="353032"/>
                    <a:pt x="980" y="394493"/>
                    <a:pt x="2567" y="38338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5944124" y="6424352"/>
              <a:ext cx="657051" cy="525640"/>
            </a:xfrm>
            <a:custGeom>
              <a:avLst/>
              <a:gdLst>
                <a:gd name="connsiteX0" fmla="*/ 204391 w 418703"/>
                <a:gd name="connsiteY0" fmla="*/ 26193 h 334962"/>
                <a:gd name="connsiteX1" fmla="*/ 218678 w 418703"/>
                <a:gd name="connsiteY1" fmla="*/ 157162 h 334962"/>
                <a:gd name="connsiteX2" fmla="*/ 125810 w 418703"/>
                <a:gd name="connsiteY2" fmla="*/ 102393 h 334962"/>
                <a:gd name="connsiteX3" fmla="*/ 152003 w 418703"/>
                <a:gd name="connsiteY3" fmla="*/ 190499 h 334962"/>
                <a:gd name="connsiteX4" fmla="*/ 4366 w 418703"/>
                <a:gd name="connsiteY4" fmla="*/ 238124 h 334962"/>
                <a:gd name="connsiteX5" fmla="*/ 178197 w 418703"/>
                <a:gd name="connsiteY5" fmla="*/ 226218 h 334962"/>
                <a:gd name="connsiteX6" fmla="*/ 61516 w 418703"/>
                <a:gd name="connsiteY6" fmla="*/ 330993 h 334962"/>
                <a:gd name="connsiteX7" fmla="*/ 290116 w 418703"/>
                <a:gd name="connsiteY7" fmla="*/ 202405 h 334962"/>
                <a:gd name="connsiteX8" fmla="*/ 418703 w 418703"/>
                <a:gd name="connsiteY8" fmla="*/ 190499 h 334962"/>
                <a:gd name="connsiteX9" fmla="*/ 290116 w 418703"/>
                <a:gd name="connsiteY9" fmla="*/ 154780 h 334962"/>
                <a:gd name="connsiteX10" fmla="*/ 256778 w 418703"/>
                <a:gd name="connsiteY10" fmla="*/ 23812 h 334962"/>
                <a:gd name="connsiteX11" fmla="*/ 204391 w 418703"/>
                <a:gd name="connsiteY11" fmla="*/ 26193 h 334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8703" h="334962">
                  <a:moveTo>
                    <a:pt x="204391" y="26193"/>
                  </a:moveTo>
                  <a:cubicBezTo>
                    <a:pt x="198041" y="48418"/>
                    <a:pt x="231775" y="144462"/>
                    <a:pt x="218678" y="157162"/>
                  </a:cubicBezTo>
                  <a:cubicBezTo>
                    <a:pt x="205581" y="169862"/>
                    <a:pt x="136923" y="96837"/>
                    <a:pt x="125810" y="102393"/>
                  </a:cubicBezTo>
                  <a:cubicBezTo>
                    <a:pt x="114698" y="107949"/>
                    <a:pt x="172244" y="167877"/>
                    <a:pt x="152003" y="190499"/>
                  </a:cubicBezTo>
                  <a:cubicBezTo>
                    <a:pt x="131762" y="213121"/>
                    <a:pt x="0" y="232171"/>
                    <a:pt x="4366" y="238124"/>
                  </a:cubicBezTo>
                  <a:cubicBezTo>
                    <a:pt x="8732" y="244077"/>
                    <a:pt x="168672" y="210740"/>
                    <a:pt x="178197" y="226218"/>
                  </a:cubicBezTo>
                  <a:cubicBezTo>
                    <a:pt x="187722" y="241696"/>
                    <a:pt x="42863" y="334962"/>
                    <a:pt x="61516" y="330993"/>
                  </a:cubicBezTo>
                  <a:cubicBezTo>
                    <a:pt x="80169" y="327024"/>
                    <a:pt x="230585" y="225821"/>
                    <a:pt x="290116" y="202405"/>
                  </a:cubicBezTo>
                  <a:cubicBezTo>
                    <a:pt x="349647" y="178989"/>
                    <a:pt x="418703" y="198436"/>
                    <a:pt x="418703" y="190499"/>
                  </a:cubicBezTo>
                  <a:cubicBezTo>
                    <a:pt x="418703" y="182562"/>
                    <a:pt x="317103" y="182561"/>
                    <a:pt x="290116" y="154780"/>
                  </a:cubicBezTo>
                  <a:cubicBezTo>
                    <a:pt x="263129" y="126999"/>
                    <a:pt x="271065" y="47624"/>
                    <a:pt x="256778" y="23812"/>
                  </a:cubicBezTo>
                  <a:cubicBezTo>
                    <a:pt x="242491" y="0"/>
                    <a:pt x="210741" y="3968"/>
                    <a:pt x="204391" y="26193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81"/>
          <p:cNvGrpSpPr/>
          <p:nvPr/>
        </p:nvGrpSpPr>
        <p:grpSpPr>
          <a:xfrm>
            <a:off x="4943234" y="5090319"/>
            <a:ext cx="416442" cy="261576"/>
            <a:chOff x="6237252" y="107156"/>
            <a:chExt cx="265376" cy="166688"/>
          </a:xfrm>
        </p:grpSpPr>
        <p:sp>
          <p:nvSpPr>
            <p:cNvPr id="33" name="Freeform 32"/>
            <p:cNvSpPr/>
            <p:nvPr/>
          </p:nvSpPr>
          <p:spPr>
            <a:xfrm>
              <a:off x="6237252" y="114300"/>
              <a:ext cx="182598" cy="159544"/>
            </a:xfrm>
            <a:custGeom>
              <a:avLst/>
              <a:gdLst>
                <a:gd name="connsiteX0" fmla="*/ 182598 w 182598"/>
                <a:gd name="connsiteY0" fmla="*/ 0 h 159544"/>
                <a:gd name="connsiteX1" fmla="*/ 113542 w 182598"/>
                <a:gd name="connsiteY1" fmla="*/ 104775 h 159544"/>
                <a:gd name="connsiteX2" fmla="*/ 51629 w 182598"/>
                <a:gd name="connsiteY2" fmla="*/ 83344 h 159544"/>
                <a:gd name="connsiteX3" fmla="*/ 11148 w 182598"/>
                <a:gd name="connsiteY3" fmla="*/ 104775 h 159544"/>
                <a:gd name="connsiteX4" fmla="*/ 11148 w 182598"/>
                <a:gd name="connsiteY4" fmla="*/ 130969 h 159544"/>
                <a:gd name="connsiteX5" fmla="*/ 23054 w 182598"/>
                <a:gd name="connsiteY5" fmla="*/ 159544 h 159544"/>
                <a:gd name="connsiteX6" fmla="*/ 123067 w 182598"/>
                <a:gd name="connsiteY6" fmla="*/ 150019 h 159544"/>
                <a:gd name="connsiteX7" fmla="*/ 182598 w 182598"/>
                <a:gd name="connsiteY7" fmla="*/ 0 h 15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598" h="159544">
                  <a:moveTo>
                    <a:pt x="182598" y="0"/>
                  </a:moveTo>
                  <a:lnTo>
                    <a:pt x="113542" y="104775"/>
                  </a:lnTo>
                  <a:lnTo>
                    <a:pt x="51629" y="83344"/>
                  </a:lnTo>
                  <a:lnTo>
                    <a:pt x="11148" y="104775"/>
                  </a:lnTo>
                  <a:cubicBezTo>
                    <a:pt x="8695" y="131759"/>
                    <a:pt x="0" y="130969"/>
                    <a:pt x="11148" y="130969"/>
                  </a:cubicBezTo>
                  <a:lnTo>
                    <a:pt x="23054" y="159544"/>
                  </a:lnTo>
                  <a:lnTo>
                    <a:pt x="123067" y="150019"/>
                  </a:lnTo>
                  <a:lnTo>
                    <a:pt x="18259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6424613" y="107156"/>
              <a:ext cx="78015" cy="67114"/>
            </a:xfrm>
            <a:custGeom>
              <a:avLst/>
              <a:gdLst>
                <a:gd name="connsiteX0" fmla="*/ 4762 w 78015"/>
                <a:gd name="connsiteY0" fmla="*/ 0 h 67114"/>
                <a:gd name="connsiteX1" fmla="*/ 11906 w 78015"/>
                <a:gd name="connsiteY1" fmla="*/ 14288 h 67114"/>
                <a:gd name="connsiteX2" fmla="*/ 40481 w 78015"/>
                <a:gd name="connsiteY2" fmla="*/ 28575 h 67114"/>
                <a:gd name="connsiteX3" fmla="*/ 47625 w 78015"/>
                <a:gd name="connsiteY3" fmla="*/ 30957 h 67114"/>
                <a:gd name="connsiteX4" fmla="*/ 54768 w 78015"/>
                <a:gd name="connsiteY4" fmla="*/ 33338 h 67114"/>
                <a:gd name="connsiteX5" fmla="*/ 69056 w 78015"/>
                <a:gd name="connsiteY5" fmla="*/ 30957 h 67114"/>
                <a:gd name="connsiteX6" fmla="*/ 76200 w 78015"/>
                <a:gd name="connsiteY6" fmla="*/ 28575 h 67114"/>
                <a:gd name="connsiteX7" fmla="*/ 73818 w 78015"/>
                <a:gd name="connsiteY7" fmla="*/ 38100 h 67114"/>
                <a:gd name="connsiteX8" fmla="*/ 57150 w 78015"/>
                <a:gd name="connsiteY8" fmla="*/ 59532 h 67114"/>
                <a:gd name="connsiteX9" fmla="*/ 50006 w 78015"/>
                <a:gd name="connsiteY9" fmla="*/ 64294 h 67114"/>
                <a:gd name="connsiteX10" fmla="*/ 42862 w 78015"/>
                <a:gd name="connsiteY10" fmla="*/ 66675 h 67114"/>
                <a:gd name="connsiteX11" fmla="*/ 16668 w 78015"/>
                <a:gd name="connsiteY11" fmla="*/ 59532 h 67114"/>
                <a:gd name="connsiteX12" fmla="*/ 7143 w 78015"/>
                <a:gd name="connsiteY12" fmla="*/ 45244 h 67114"/>
                <a:gd name="connsiteX13" fmla="*/ 2381 w 78015"/>
                <a:gd name="connsiteY13" fmla="*/ 30957 h 67114"/>
                <a:gd name="connsiteX14" fmla="*/ 0 w 78015"/>
                <a:gd name="connsiteY14" fmla="*/ 23813 h 67114"/>
                <a:gd name="connsiteX15" fmla="*/ 4762 w 78015"/>
                <a:gd name="connsiteY15" fmla="*/ 0 h 67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015" h="67114">
                  <a:moveTo>
                    <a:pt x="4762" y="0"/>
                  </a:moveTo>
                  <a:cubicBezTo>
                    <a:pt x="6461" y="5097"/>
                    <a:pt x="7560" y="10485"/>
                    <a:pt x="11906" y="14288"/>
                  </a:cubicBezTo>
                  <a:cubicBezTo>
                    <a:pt x="23271" y="24232"/>
                    <a:pt x="26990" y="24078"/>
                    <a:pt x="40481" y="28575"/>
                  </a:cubicBezTo>
                  <a:lnTo>
                    <a:pt x="47625" y="30957"/>
                  </a:lnTo>
                  <a:lnTo>
                    <a:pt x="54768" y="33338"/>
                  </a:lnTo>
                  <a:cubicBezTo>
                    <a:pt x="59531" y="32544"/>
                    <a:pt x="64343" y="32004"/>
                    <a:pt x="69056" y="30957"/>
                  </a:cubicBezTo>
                  <a:cubicBezTo>
                    <a:pt x="71506" y="30412"/>
                    <a:pt x="74808" y="26486"/>
                    <a:pt x="76200" y="28575"/>
                  </a:cubicBezTo>
                  <a:cubicBezTo>
                    <a:pt x="78015" y="31298"/>
                    <a:pt x="75282" y="35173"/>
                    <a:pt x="73818" y="38100"/>
                  </a:cubicBezTo>
                  <a:cubicBezTo>
                    <a:pt x="70026" y="45683"/>
                    <a:pt x="63868" y="53933"/>
                    <a:pt x="57150" y="59532"/>
                  </a:cubicBezTo>
                  <a:cubicBezTo>
                    <a:pt x="54951" y="61364"/>
                    <a:pt x="52566" y="63014"/>
                    <a:pt x="50006" y="64294"/>
                  </a:cubicBezTo>
                  <a:cubicBezTo>
                    <a:pt x="47761" y="65416"/>
                    <a:pt x="45243" y="65881"/>
                    <a:pt x="42862" y="66675"/>
                  </a:cubicBezTo>
                  <a:cubicBezTo>
                    <a:pt x="34018" y="65570"/>
                    <a:pt x="23303" y="67114"/>
                    <a:pt x="16668" y="59532"/>
                  </a:cubicBezTo>
                  <a:cubicBezTo>
                    <a:pt x="12899" y="55224"/>
                    <a:pt x="7143" y="45244"/>
                    <a:pt x="7143" y="45244"/>
                  </a:cubicBezTo>
                  <a:lnTo>
                    <a:pt x="2381" y="30957"/>
                  </a:lnTo>
                  <a:cubicBezTo>
                    <a:pt x="1587" y="28576"/>
                    <a:pt x="0" y="26323"/>
                    <a:pt x="0" y="23813"/>
                  </a:cubicBezTo>
                  <a:lnTo>
                    <a:pt x="476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82"/>
          <p:cNvGrpSpPr/>
          <p:nvPr/>
        </p:nvGrpSpPr>
        <p:grpSpPr>
          <a:xfrm rot="10641487">
            <a:off x="4588217" y="5019354"/>
            <a:ext cx="416442" cy="261576"/>
            <a:chOff x="6237252" y="107156"/>
            <a:chExt cx="265376" cy="166688"/>
          </a:xfrm>
        </p:grpSpPr>
        <p:sp>
          <p:nvSpPr>
            <p:cNvPr id="31" name="Freeform 30"/>
            <p:cNvSpPr/>
            <p:nvPr/>
          </p:nvSpPr>
          <p:spPr>
            <a:xfrm>
              <a:off x="6237252" y="114300"/>
              <a:ext cx="182598" cy="159544"/>
            </a:xfrm>
            <a:custGeom>
              <a:avLst/>
              <a:gdLst>
                <a:gd name="connsiteX0" fmla="*/ 182598 w 182598"/>
                <a:gd name="connsiteY0" fmla="*/ 0 h 159544"/>
                <a:gd name="connsiteX1" fmla="*/ 113542 w 182598"/>
                <a:gd name="connsiteY1" fmla="*/ 104775 h 159544"/>
                <a:gd name="connsiteX2" fmla="*/ 51629 w 182598"/>
                <a:gd name="connsiteY2" fmla="*/ 83344 h 159544"/>
                <a:gd name="connsiteX3" fmla="*/ 11148 w 182598"/>
                <a:gd name="connsiteY3" fmla="*/ 104775 h 159544"/>
                <a:gd name="connsiteX4" fmla="*/ 11148 w 182598"/>
                <a:gd name="connsiteY4" fmla="*/ 130969 h 159544"/>
                <a:gd name="connsiteX5" fmla="*/ 23054 w 182598"/>
                <a:gd name="connsiteY5" fmla="*/ 159544 h 159544"/>
                <a:gd name="connsiteX6" fmla="*/ 123067 w 182598"/>
                <a:gd name="connsiteY6" fmla="*/ 150019 h 159544"/>
                <a:gd name="connsiteX7" fmla="*/ 182598 w 182598"/>
                <a:gd name="connsiteY7" fmla="*/ 0 h 15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598" h="159544">
                  <a:moveTo>
                    <a:pt x="182598" y="0"/>
                  </a:moveTo>
                  <a:lnTo>
                    <a:pt x="113542" y="104775"/>
                  </a:lnTo>
                  <a:lnTo>
                    <a:pt x="51629" y="83344"/>
                  </a:lnTo>
                  <a:lnTo>
                    <a:pt x="11148" y="104775"/>
                  </a:lnTo>
                  <a:cubicBezTo>
                    <a:pt x="8695" y="131759"/>
                    <a:pt x="0" y="130969"/>
                    <a:pt x="11148" y="130969"/>
                  </a:cubicBezTo>
                  <a:lnTo>
                    <a:pt x="23054" y="159544"/>
                  </a:lnTo>
                  <a:lnTo>
                    <a:pt x="123067" y="150019"/>
                  </a:lnTo>
                  <a:lnTo>
                    <a:pt x="18259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424613" y="107156"/>
              <a:ext cx="78015" cy="67114"/>
            </a:xfrm>
            <a:custGeom>
              <a:avLst/>
              <a:gdLst>
                <a:gd name="connsiteX0" fmla="*/ 4762 w 78015"/>
                <a:gd name="connsiteY0" fmla="*/ 0 h 67114"/>
                <a:gd name="connsiteX1" fmla="*/ 11906 w 78015"/>
                <a:gd name="connsiteY1" fmla="*/ 14288 h 67114"/>
                <a:gd name="connsiteX2" fmla="*/ 40481 w 78015"/>
                <a:gd name="connsiteY2" fmla="*/ 28575 h 67114"/>
                <a:gd name="connsiteX3" fmla="*/ 47625 w 78015"/>
                <a:gd name="connsiteY3" fmla="*/ 30957 h 67114"/>
                <a:gd name="connsiteX4" fmla="*/ 54768 w 78015"/>
                <a:gd name="connsiteY4" fmla="*/ 33338 h 67114"/>
                <a:gd name="connsiteX5" fmla="*/ 69056 w 78015"/>
                <a:gd name="connsiteY5" fmla="*/ 30957 h 67114"/>
                <a:gd name="connsiteX6" fmla="*/ 76200 w 78015"/>
                <a:gd name="connsiteY6" fmla="*/ 28575 h 67114"/>
                <a:gd name="connsiteX7" fmla="*/ 73818 w 78015"/>
                <a:gd name="connsiteY7" fmla="*/ 38100 h 67114"/>
                <a:gd name="connsiteX8" fmla="*/ 57150 w 78015"/>
                <a:gd name="connsiteY8" fmla="*/ 59532 h 67114"/>
                <a:gd name="connsiteX9" fmla="*/ 50006 w 78015"/>
                <a:gd name="connsiteY9" fmla="*/ 64294 h 67114"/>
                <a:gd name="connsiteX10" fmla="*/ 42862 w 78015"/>
                <a:gd name="connsiteY10" fmla="*/ 66675 h 67114"/>
                <a:gd name="connsiteX11" fmla="*/ 16668 w 78015"/>
                <a:gd name="connsiteY11" fmla="*/ 59532 h 67114"/>
                <a:gd name="connsiteX12" fmla="*/ 7143 w 78015"/>
                <a:gd name="connsiteY12" fmla="*/ 45244 h 67114"/>
                <a:gd name="connsiteX13" fmla="*/ 2381 w 78015"/>
                <a:gd name="connsiteY13" fmla="*/ 30957 h 67114"/>
                <a:gd name="connsiteX14" fmla="*/ 0 w 78015"/>
                <a:gd name="connsiteY14" fmla="*/ 23813 h 67114"/>
                <a:gd name="connsiteX15" fmla="*/ 4762 w 78015"/>
                <a:gd name="connsiteY15" fmla="*/ 0 h 67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015" h="67114">
                  <a:moveTo>
                    <a:pt x="4762" y="0"/>
                  </a:moveTo>
                  <a:cubicBezTo>
                    <a:pt x="6461" y="5097"/>
                    <a:pt x="7560" y="10485"/>
                    <a:pt x="11906" y="14288"/>
                  </a:cubicBezTo>
                  <a:cubicBezTo>
                    <a:pt x="23271" y="24232"/>
                    <a:pt x="26990" y="24078"/>
                    <a:pt x="40481" y="28575"/>
                  </a:cubicBezTo>
                  <a:lnTo>
                    <a:pt x="47625" y="30957"/>
                  </a:lnTo>
                  <a:lnTo>
                    <a:pt x="54768" y="33338"/>
                  </a:lnTo>
                  <a:cubicBezTo>
                    <a:pt x="59531" y="32544"/>
                    <a:pt x="64343" y="32004"/>
                    <a:pt x="69056" y="30957"/>
                  </a:cubicBezTo>
                  <a:cubicBezTo>
                    <a:pt x="71506" y="30412"/>
                    <a:pt x="74808" y="26486"/>
                    <a:pt x="76200" y="28575"/>
                  </a:cubicBezTo>
                  <a:cubicBezTo>
                    <a:pt x="78015" y="31298"/>
                    <a:pt x="75282" y="35173"/>
                    <a:pt x="73818" y="38100"/>
                  </a:cubicBezTo>
                  <a:cubicBezTo>
                    <a:pt x="70026" y="45683"/>
                    <a:pt x="63868" y="53933"/>
                    <a:pt x="57150" y="59532"/>
                  </a:cubicBezTo>
                  <a:cubicBezTo>
                    <a:pt x="54951" y="61364"/>
                    <a:pt x="52566" y="63014"/>
                    <a:pt x="50006" y="64294"/>
                  </a:cubicBezTo>
                  <a:cubicBezTo>
                    <a:pt x="47761" y="65416"/>
                    <a:pt x="45243" y="65881"/>
                    <a:pt x="42862" y="66675"/>
                  </a:cubicBezTo>
                  <a:cubicBezTo>
                    <a:pt x="34018" y="65570"/>
                    <a:pt x="23303" y="67114"/>
                    <a:pt x="16668" y="59532"/>
                  </a:cubicBezTo>
                  <a:cubicBezTo>
                    <a:pt x="12899" y="55224"/>
                    <a:pt x="7143" y="45244"/>
                    <a:pt x="7143" y="45244"/>
                  </a:cubicBezTo>
                  <a:lnTo>
                    <a:pt x="2381" y="30957"/>
                  </a:lnTo>
                  <a:cubicBezTo>
                    <a:pt x="1587" y="28576"/>
                    <a:pt x="0" y="26323"/>
                    <a:pt x="0" y="23813"/>
                  </a:cubicBezTo>
                  <a:lnTo>
                    <a:pt x="476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Freeform 29"/>
          <p:cNvSpPr/>
          <p:nvPr/>
        </p:nvSpPr>
        <p:spPr>
          <a:xfrm>
            <a:off x="4071934" y="5000636"/>
            <a:ext cx="470274" cy="596078"/>
          </a:xfrm>
          <a:custGeom>
            <a:avLst/>
            <a:gdLst>
              <a:gd name="connsiteX0" fmla="*/ 197286 w 299680"/>
              <a:gd name="connsiteY0" fmla="*/ 207169 h 379848"/>
              <a:gd name="connsiteX1" fmla="*/ 290155 w 299680"/>
              <a:gd name="connsiteY1" fmla="*/ 209550 h 379848"/>
              <a:gd name="connsiteX2" fmla="*/ 294918 w 299680"/>
              <a:gd name="connsiteY2" fmla="*/ 216694 h 379848"/>
              <a:gd name="connsiteX3" fmla="*/ 299680 w 299680"/>
              <a:gd name="connsiteY3" fmla="*/ 230982 h 379848"/>
              <a:gd name="connsiteX4" fmla="*/ 290155 w 299680"/>
              <a:gd name="connsiteY4" fmla="*/ 259557 h 379848"/>
              <a:gd name="connsiteX5" fmla="*/ 283011 w 299680"/>
              <a:gd name="connsiteY5" fmla="*/ 264319 h 379848"/>
              <a:gd name="connsiteX6" fmla="*/ 278249 w 299680"/>
              <a:gd name="connsiteY6" fmla="*/ 271463 h 379848"/>
              <a:gd name="connsiteX7" fmla="*/ 263961 w 299680"/>
              <a:gd name="connsiteY7" fmla="*/ 280988 h 379848"/>
              <a:gd name="connsiteX8" fmla="*/ 225861 w 299680"/>
              <a:gd name="connsiteY8" fmla="*/ 276225 h 379848"/>
              <a:gd name="connsiteX9" fmla="*/ 213955 w 299680"/>
              <a:gd name="connsiteY9" fmla="*/ 273844 h 379848"/>
              <a:gd name="connsiteX10" fmla="*/ 206811 w 299680"/>
              <a:gd name="connsiteY10" fmla="*/ 271463 h 379848"/>
              <a:gd name="connsiteX11" fmla="*/ 192524 w 299680"/>
              <a:gd name="connsiteY11" fmla="*/ 261938 h 379848"/>
              <a:gd name="connsiteX12" fmla="*/ 178236 w 299680"/>
              <a:gd name="connsiteY12" fmla="*/ 257175 h 379848"/>
              <a:gd name="connsiteX13" fmla="*/ 152043 w 299680"/>
              <a:gd name="connsiteY13" fmla="*/ 250032 h 379848"/>
              <a:gd name="connsiteX14" fmla="*/ 147280 w 299680"/>
              <a:gd name="connsiteY14" fmla="*/ 250032 h 379848"/>
              <a:gd name="connsiteX15" fmla="*/ 149661 w 299680"/>
              <a:gd name="connsiteY15" fmla="*/ 116682 h 379848"/>
              <a:gd name="connsiteX16" fmla="*/ 73461 w 299680"/>
              <a:gd name="connsiteY16" fmla="*/ 78582 h 379848"/>
              <a:gd name="connsiteX17" fmla="*/ 52030 w 299680"/>
              <a:gd name="connsiteY17" fmla="*/ 238125 h 379848"/>
              <a:gd name="connsiteX18" fmla="*/ 104418 w 299680"/>
              <a:gd name="connsiteY18" fmla="*/ 283369 h 379848"/>
              <a:gd name="connsiteX19" fmla="*/ 116324 w 299680"/>
              <a:gd name="connsiteY19" fmla="*/ 304800 h 379848"/>
              <a:gd name="connsiteX20" fmla="*/ 118705 w 299680"/>
              <a:gd name="connsiteY20" fmla="*/ 311944 h 379848"/>
              <a:gd name="connsiteX21" fmla="*/ 116324 w 299680"/>
              <a:gd name="connsiteY21" fmla="*/ 342900 h 379848"/>
              <a:gd name="connsiteX22" fmla="*/ 104418 w 299680"/>
              <a:gd name="connsiteY22" fmla="*/ 357188 h 379848"/>
              <a:gd name="connsiteX23" fmla="*/ 90130 w 299680"/>
              <a:gd name="connsiteY23" fmla="*/ 366713 h 379848"/>
              <a:gd name="connsiteX24" fmla="*/ 82986 w 299680"/>
              <a:gd name="connsiteY24" fmla="*/ 371475 h 379848"/>
              <a:gd name="connsiteX25" fmla="*/ 75843 w 299680"/>
              <a:gd name="connsiteY25" fmla="*/ 373857 h 379848"/>
              <a:gd name="connsiteX26" fmla="*/ 59174 w 299680"/>
              <a:gd name="connsiteY26" fmla="*/ 378619 h 379848"/>
              <a:gd name="connsiteX27" fmla="*/ 49649 w 299680"/>
              <a:gd name="connsiteY27" fmla="*/ 376238 h 379848"/>
              <a:gd name="connsiteX28" fmla="*/ 42505 w 299680"/>
              <a:gd name="connsiteY28" fmla="*/ 369094 h 379848"/>
              <a:gd name="connsiteX29" fmla="*/ 35361 w 299680"/>
              <a:gd name="connsiteY29" fmla="*/ 364332 h 379848"/>
              <a:gd name="connsiteX30" fmla="*/ 30599 w 299680"/>
              <a:gd name="connsiteY30" fmla="*/ 354807 h 379848"/>
              <a:gd name="connsiteX31" fmla="*/ 21074 w 299680"/>
              <a:gd name="connsiteY31" fmla="*/ 340519 h 379848"/>
              <a:gd name="connsiteX32" fmla="*/ 18693 w 299680"/>
              <a:gd name="connsiteY32" fmla="*/ 330994 h 379848"/>
              <a:gd name="connsiteX33" fmla="*/ 13930 w 299680"/>
              <a:gd name="connsiteY33" fmla="*/ 323850 h 379848"/>
              <a:gd name="connsiteX34" fmla="*/ 9168 w 299680"/>
              <a:gd name="connsiteY34" fmla="*/ 309563 h 379848"/>
              <a:gd name="connsiteX35" fmla="*/ 6786 w 299680"/>
              <a:gd name="connsiteY35" fmla="*/ 302419 h 379848"/>
              <a:gd name="connsiteX36" fmla="*/ 2024 w 299680"/>
              <a:gd name="connsiteY36" fmla="*/ 247650 h 379848"/>
              <a:gd name="connsiteX37" fmla="*/ 52030 w 299680"/>
              <a:gd name="connsiteY37" fmla="*/ 66675 h 379848"/>
              <a:gd name="connsiteX38" fmla="*/ 54411 w 299680"/>
              <a:gd name="connsiteY38" fmla="*/ 0 h 379848"/>
              <a:gd name="connsiteX39" fmla="*/ 118705 w 299680"/>
              <a:gd name="connsiteY39" fmla="*/ 73819 h 379848"/>
              <a:gd name="connsiteX40" fmla="*/ 190143 w 299680"/>
              <a:gd name="connsiteY40" fmla="*/ 102394 h 379848"/>
              <a:gd name="connsiteX41" fmla="*/ 197286 w 299680"/>
              <a:gd name="connsiteY41" fmla="*/ 207169 h 37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99680" h="379848">
                <a:moveTo>
                  <a:pt x="197286" y="207169"/>
                </a:moveTo>
                <a:cubicBezTo>
                  <a:pt x="228242" y="207963"/>
                  <a:pt x="259335" y="206543"/>
                  <a:pt x="290155" y="209550"/>
                </a:cubicBezTo>
                <a:cubicBezTo>
                  <a:pt x="293004" y="209828"/>
                  <a:pt x="293756" y="214079"/>
                  <a:pt x="294918" y="216694"/>
                </a:cubicBezTo>
                <a:cubicBezTo>
                  <a:pt x="296957" y="221282"/>
                  <a:pt x="299680" y="230982"/>
                  <a:pt x="299680" y="230982"/>
                </a:cubicBezTo>
                <a:cubicBezTo>
                  <a:pt x="298092" y="240508"/>
                  <a:pt x="297576" y="252137"/>
                  <a:pt x="290155" y="259557"/>
                </a:cubicBezTo>
                <a:cubicBezTo>
                  <a:pt x="288131" y="261581"/>
                  <a:pt x="285392" y="262732"/>
                  <a:pt x="283011" y="264319"/>
                </a:cubicBezTo>
                <a:cubicBezTo>
                  <a:pt x="281424" y="266700"/>
                  <a:pt x="280403" y="269578"/>
                  <a:pt x="278249" y="271463"/>
                </a:cubicBezTo>
                <a:cubicBezTo>
                  <a:pt x="273941" y="275232"/>
                  <a:pt x="263961" y="280988"/>
                  <a:pt x="263961" y="280988"/>
                </a:cubicBezTo>
                <a:cubicBezTo>
                  <a:pt x="242108" y="278803"/>
                  <a:pt x="243924" y="279509"/>
                  <a:pt x="225861" y="276225"/>
                </a:cubicBezTo>
                <a:cubicBezTo>
                  <a:pt x="221879" y="275501"/>
                  <a:pt x="217881" y="274826"/>
                  <a:pt x="213955" y="273844"/>
                </a:cubicBezTo>
                <a:cubicBezTo>
                  <a:pt x="211520" y="273235"/>
                  <a:pt x="209192" y="272257"/>
                  <a:pt x="206811" y="271463"/>
                </a:cubicBezTo>
                <a:cubicBezTo>
                  <a:pt x="202049" y="268288"/>
                  <a:pt x="197954" y="263748"/>
                  <a:pt x="192524" y="261938"/>
                </a:cubicBezTo>
                <a:lnTo>
                  <a:pt x="178236" y="257175"/>
                </a:lnTo>
                <a:cubicBezTo>
                  <a:pt x="166373" y="253221"/>
                  <a:pt x="163822" y="251714"/>
                  <a:pt x="152043" y="250032"/>
                </a:cubicBezTo>
                <a:cubicBezTo>
                  <a:pt x="150471" y="249807"/>
                  <a:pt x="148868" y="250032"/>
                  <a:pt x="147280" y="250032"/>
                </a:cubicBezTo>
                <a:cubicBezTo>
                  <a:pt x="148074" y="205582"/>
                  <a:pt x="148867" y="161132"/>
                  <a:pt x="149661" y="116682"/>
                </a:cubicBezTo>
                <a:lnTo>
                  <a:pt x="73461" y="78582"/>
                </a:lnTo>
                <a:lnTo>
                  <a:pt x="52030" y="238125"/>
                </a:lnTo>
                <a:lnTo>
                  <a:pt x="104418" y="283369"/>
                </a:lnTo>
                <a:cubicBezTo>
                  <a:pt x="114504" y="292245"/>
                  <a:pt x="111400" y="290029"/>
                  <a:pt x="116324" y="304800"/>
                </a:cubicBezTo>
                <a:lnTo>
                  <a:pt x="118705" y="311944"/>
                </a:lnTo>
                <a:cubicBezTo>
                  <a:pt x="117911" y="322263"/>
                  <a:pt x="118231" y="332728"/>
                  <a:pt x="116324" y="342900"/>
                </a:cubicBezTo>
                <a:cubicBezTo>
                  <a:pt x="115653" y="346478"/>
                  <a:pt x="106572" y="355513"/>
                  <a:pt x="104418" y="357188"/>
                </a:cubicBezTo>
                <a:cubicBezTo>
                  <a:pt x="99900" y="360702"/>
                  <a:pt x="94893" y="363538"/>
                  <a:pt x="90130" y="366713"/>
                </a:cubicBezTo>
                <a:cubicBezTo>
                  <a:pt x="87749" y="368300"/>
                  <a:pt x="85701" y="370570"/>
                  <a:pt x="82986" y="371475"/>
                </a:cubicBezTo>
                <a:cubicBezTo>
                  <a:pt x="80605" y="372269"/>
                  <a:pt x="78256" y="373167"/>
                  <a:pt x="75843" y="373857"/>
                </a:cubicBezTo>
                <a:cubicBezTo>
                  <a:pt x="54878" y="379848"/>
                  <a:pt x="76329" y="372901"/>
                  <a:pt x="59174" y="378619"/>
                </a:cubicBezTo>
                <a:cubicBezTo>
                  <a:pt x="55999" y="377825"/>
                  <a:pt x="52491" y="377862"/>
                  <a:pt x="49649" y="376238"/>
                </a:cubicBezTo>
                <a:cubicBezTo>
                  <a:pt x="46725" y="374567"/>
                  <a:pt x="45092" y="371250"/>
                  <a:pt x="42505" y="369094"/>
                </a:cubicBezTo>
                <a:cubicBezTo>
                  <a:pt x="40306" y="367262"/>
                  <a:pt x="37742" y="365919"/>
                  <a:pt x="35361" y="364332"/>
                </a:cubicBezTo>
                <a:cubicBezTo>
                  <a:pt x="33774" y="361157"/>
                  <a:pt x="32425" y="357851"/>
                  <a:pt x="30599" y="354807"/>
                </a:cubicBezTo>
                <a:cubicBezTo>
                  <a:pt x="27654" y="349899"/>
                  <a:pt x="21074" y="340519"/>
                  <a:pt x="21074" y="340519"/>
                </a:cubicBezTo>
                <a:cubicBezTo>
                  <a:pt x="20280" y="337344"/>
                  <a:pt x="19982" y="334002"/>
                  <a:pt x="18693" y="330994"/>
                </a:cubicBezTo>
                <a:cubicBezTo>
                  <a:pt x="17566" y="328363"/>
                  <a:pt x="15092" y="326465"/>
                  <a:pt x="13930" y="323850"/>
                </a:cubicBezTo>
                <a:cubicBezTo>
                  <a:pt x="11891" y="319263"/>
                  <a:pt x="10755" y="314325"/>
                  <a:pt x="9168" y="309563"/>
                </a:cubicBezTo>
                <a:cubicBezTo>
                  <a:pt x="8374" y="307182"/>
                  <a:pt x="7278" y="304880"/>
                  <a:pt x="6786" y="302419"/>
                </a:cubicBezTo>
                <a:cubicBezTo>
                  <a:pt x="0" y="268488"/>
                  <a:pt x="2024" y="286701"/>
                  <a:pt x="2024" y="247650"/>
                </a:cubicBezTo>
                <a:lnTo>
                  <a:pt x="52030" y="66675"/>
                </a:lnTo>
                <a:cubicBezTo>
                  <a:pt x="52824" y="44450"/>
                  <a:pt x="53617" y="22225"/>
                  <a:pt x="54411" y="0"/>
                </a:cubicBezTo>
                <a:lnTo>
                  <a:pt x="118705" y="73819"/>
                </a:lnTo>
                <a:lnTo>
                  <a:pt x="190143" y="102394"/>
                </a:lnTo>
                <a:lnTo>
                  <a:pt x="197286" y="207169"/>
                </a:ln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/>
          <p:cNvGrpSpPr/>
          <p:nvPr/>
        </p:nvGrpSpPr>
        <p:grpSpPr>
          <a:xfrm>
            <a:off x="7364327" y="5456526"/>
            <a:ext cx="1704708" cy="1469439"/>
            <a:chOff x="7364327" y="5456526"/>
            <a:chExt cx="1704708" cy="1469439"/>
          </a:xfrm>
        </p:grpSpPr>
        <p:cxnSp>
          <p:nvCxnSpPr>
            <p:cNvPr id="73" name="Straight Connector 72"/>
            <p:cNvCxnSpPr/>
            <p:nvPr/>
          </p:nvCxnSpPr>
          <p:spPr bwMode="auto">
            <a:xfrm rot="5400000">
              <a:off x="8049026" y="6527586"/>
              <a:ext cx="645459" cy="53788"/>
            </a:xfrm>
            <a:prstGeom prst="line">
              <a:avLst/>
            </a:pr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5" name="Group 34"/>
            <p:cNvGrpSpPr/>
            <p:nvPr/>
          </p:nvGrpSpPr>
          <p:grpSpPr>
            <a:xfrm rot="20833692">
              <a:off x="7364327" y="5456526"/>
              <a:ext cx="1704708" cy="1469439"/>
              <a:chOff x="714348" y="1928802"/>
              <a:chExt cx="854869" cy="770732"/>
            </a:xfrm>
          </p:grpSpPr>
          <p:sp>
            <p:nvSpPr>
              <p:cNvPr id="36" name="Freeform 35"/>
              <p:cNvSpPr/>
              <p:nvPr/>
            </p:nvSpPr>
            <p:spPr>
              <a:xfrm>
                <a:off x="714348" y="1928802"/>
                <a:ext cx="854869" cy="770732"/>
              </a:xfrm>
              <a:custGeom>
                <a:avLst/>
                <a:gdLst>
                  <a:gd name="connsiteX0" fmla="*/ 383382 w 854869"/>
                  <a:gd name="connsiteY0" fmla="*/ 249238 h 770732"/>
                  <a:gd name="connsiteX1" fmla="*/ 340519 w 854869"/>
                  <a:gd name="connsiteY1" fmla="*/ 187325 h 770732"/>
                  <a:gd name="connsiteX2" fmla="*/ 345282 w 854869"/>
                  <a:gd name="connsiteY2" fmla="*/ 61119 h 770732"/>
                  <a:gd name="connsiteX3" fmla="*/ 438151 w 854869"/>
                  <a:gd name="connsiteY3" fmla="*/ 8732 h 770732"/>
                  <a:gd name="connsiteX4" fmla="*/ 540544 w 854869"/>
                  <a:gd name="connsiteY4" fmla="*/ 13494 h 770732"/>
                  <a:gd name="connsiteX5" fmla="*/ 616744 w 854869"/>
                  <a:gd name="connsiteY5" fmla="*/ 89694 h 770732"/>
                  <a:gd name="connsiteX6" fmla="*/ 597694 w 854869"/>
                  <a:gd name="connsiteY6" fmla="*/ 163513 h 770732"/>
                  <a:gd name="connsiteX7" fmla="*/ 531019 w 854869"/>
                  <a:gd name="connsiteY7" fmla="*/ 244475 h 770732"/>
                  <a:gd name="connsiteX8" fmla="*/ 488157 w 854869"/>
                  <a:gd name="connsiteY8" fmla="*/ 270669 h 770732"/>
                  <a:gd name="connsiteX9" fmla="*/ 590551 w 854869"/>
                  <a:gd name="connsiteY9" fmla="*/ 177800 h 770732"/>
                  <a:gd name="connsiteX10" fmla="*/ 626269 w 854869"/>
                  <a:gd name="connsiteY10" fmla="*/ 132557 h 770732"/>
                  <a:gd name="connsiteX11" fmla="*/ 707232 w 854869"/>
                  <a:gd name="connsiteY11" fmla="*/ 149225 h 770732"/>
                  <a:gd name="connsiteX12" fmla="*/ 785813 w 854869"/>
                  <a:gd name="connsiteY12" fmla="*/ 225425 h 770732"/>
                  <a:gd name="connsiteX13" fmla="*/ 776288 w 854869"/>
                  <a:gd name="connsiteY13" fmla="*/ 299244 h 770732"/>
                  <a:gd name="connsiteX14" fmla="*/ 733426 w 854869"/>
                  <a:gd name="connsiteY14" fmla="*/ 354013 h 770732"/>
                  <a:gd name="connsiteX15" fmla="*/ 638176 w 854869"/>
                  <a:gd name="connsiteY15" fmla="*/ 361157 h 770732"/>
                  <a:gd name="connsiteX16" fmla="*/ 588169 w 854869"/>
                  <a:gd name="connsiteY16" fmla="*/ 361157 h 770732"/>
                  <a:gd name="connsiteX17" fmla="*/ 588169 w 854869"/>
                  <a:gd name="connsiteY17" fmla="*/ 363538 h 770732"/>
                  <a:gd name="connsiteX18" fmla="*/ 814388 w 854869"/>
                  <a:gd name="connsiteY18" fmla="*/ 384969 h 770732"/>
                  <a:gd name="connsiteX19" fmla="*/ 831057 w 854869"/>
                  <a:gd name="connsiteY19" fmla="*/ 484982 h 770732"/>
                  <a:gd name="connsiteX20" fmla="*/ 797719 w 854869"/>
                  <a:gd name="connsiteY20" fmla="*/ 549275 h 770732"/>
                  <a:gd name="connsiteX21" fmla="*/ 719138 w 854869"/>
                  <a:gd name="connsiteY21" fmla="*/ 618332 h 770732"/>
                  <a:gd name="connsiteX22" fmla="*/ 635794 w 854869"/>
                  <a:gd name="connsiteY22" fmla="*/ 611188 h 770732"/>
                  <a:gd name="connsiteX23" fmla="*/ 619126 w 854869"/>
                  <a:gd name="connsiteY23" fmla="*/ 565944 h 770732"/>
                  <a:gd name="connsiteX24" fmla="*/ 569119 w 854869"/>
                  <a:gd name="connsiteY24" fmla="*/ 508794 h 770732"/>
                  <a:gd name="connsiteX25" fmla="*/ 561976 w 854869"/>
                  <a:gd name="connsiteY25" fmla="*/ 499269 h 770732"/>
                  <a:gd name="connsiteX26" fmla="*/ 635794 w 854869"/>
                  <a:gd name="connsiteY26" fmla="*/ 649288 h 770732"/>
                  <a:gd name="connsiteX27" fmla="*/ 569119 w 854869"/>
                  <a:gd name="connsiteY27" fmla="*/ 682625 h 770732"/>
                  <a:gd name="connsiteX28" fmla="*/ 459582 w 854869"/>
                  <a:gd name="connsiteY28" fmla="*/ 732632 h 770732"/>
                  <a:gd name="connsiteX29" fmla="*/ 400051 w 854869"/>
                  <a:gd name="connsiteY29" fmla="*/ 727869 h 770732"/>
                  <a:gd name="connsiteX30" fmla="*/ 392907 w 854869"/>
                  <a:gd name="connsiteY30" fmla="*/ 661194 h 770732"/>
                  <a:gd name="connsiteX31" fmla="*/ 433388 w 854869"/>
                  <a:gd name="connsiteY31" fmla="*/ 554038 h 770732"/>
                  <a:gd name="connsiteX32" fmla="*/ 352426 w 854869"/>
                  <a:gd name="connsiteY32" fmla="*/ 735013 h 770732"/>
                  <a:gd name="connsiteX33" fmla="*/ 230982 w 854869"/>
                  <a:gd name="connsiteY33" fmla="*/ 768350 h 770732"/>
                  <a:gd name="connsiteX34" fmla="*/ 157163 w 854869"/>
                  <a:gd name="connsiteY34" fmla="*/ 730250 h 770732"/>
                  <a:gd name="connsiteX35" fmla="*/ 140494 w 854869"/>
                  <a:gd name="connsiteY35" fmla="*/ 677863 h 770732"/>
                  <a:gd name="connsiteX36" fmla="*/ 171451 w 854869"/>
                  <a:gd name="connsiteY36" fmla="*/ 620713 h 770732"/>
                  <a:gd name="connsiteX37" fmla="*/ 238126 w 854869"/>
                  <a:gd name="connsiteY37" fmla="*/ 546894 h 770732"/>
                  <a:gd name="connsiteX38" fmla="*/ 338138 w 854869"/>
                  <a:gd name="connsiteY38" fmla="*/ 501650 h 770732"/>
                  <a:gd name="connsiteX39" fmla="*/ 278607 w 854869"/>
                  <a:gd name="connsiteY39" fmla="*/ 513557 h 770732"/>
                  <a:gd name="connsiteX40" fmla="*/ 78582 w 854869"/>
                  <a:gd name="connsiteY40" fmla="*/ 527844 h 770732"/>
                  <a:gd name="connsiteX41" fmla="*/ 7144 w 854869"/>
                  <a:gd name="connsiteY41" fmla="*/ 463550 h 770732"/>
                  <a:gd name="connsiteX42" fmla="*/ 35719 w 854869"/>
                  <a:gd name="connsiteY42" fmla="*/ 354013 h 770732"/>
                  <a:gd name="connsiteX43" fmla="*/ 80963 w 854869"/>
                  <a:gd name="connsiteY43" fmla="*/ 275432 h 770732"/>
                  <a:gd name="connsiteX44" fmla="*/ 269082 w 854869"/>
                  <a:gd name="connsiteY44" fmla="*/ 332582 h 770732"/>
                  <a:gd name="connsiteX45" fmla="*/ 300038 w 854869"/>
                  <a:gd name="connsiteY45" fmla="*/ 351632 h 770732"/>
                  <a:gd name="connsiteX46" fmla="*/ 126207 w 854869"/>
                  <a:gd name="connsiteY46" fmla="*/ 254000 h 770732"/>
                  <a:gd name="connsiteX47" fmla="*/ 214313 w 854869"/>
                  <a:gd name="connsiteY47" fmla="*/ 163513 h 770732"/>
                  <a:gd name="connsiteX48" fmla="*/ 261938 w 854869"/>
                  <a:gd name="connsiteY48" fmla="*/ 84932 h 770732"/>
                  <a:gd name="connsiteX49" fmla="*/ 383382 w 854869"/>
                  <a:gd name="connsiteY49" fmla="*/ 249238 h 770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854869" h="770732">
                    <a:moveTo>
                      <a:pt x="383382" y="249238"/>
                    </a:moveTo>
                    <a:cubicBezTo>
                      <a:pt x="396479" y="266304"/>
                      <a:pt x="346869" y="218678"/>
                      <a:pt x="340519" y="187325"/>
                    </a:cubicBezTo>
                    <a:cubicBezTo>
                      <a:pt x="334169" y="155972"/>
                      <a:pt x="329010" y="90884"/>
                      <a:pt x="345282" y="61119"/>
                    </a:cubicBezTo>
                    <a:cubicBezTo>
                      <a:pt x="361554" y="31354"/>
                      <a:pt x="405607" y="16670"/>
                      <a:pt x="438151" y="8732"/>
                    </a:cubicBezTo>
                    <a:cubicBezTo>
                      <a:pt x="470695" y="795"/>
                      <a:pt x="510779" y="0"/>
                      <a:pt x="540544" y="13494"/>
                    </a:cubicBezTo>
                    <a:cubicBezTo>
                      <a:pt x="570309" y="26988"/>
                      <a:pt x="607219" y="64691"/>
                      <a:pt x="616744" y="89694"/>
                    </a:cubicBezTo>
                    <a:cubicBezTo>
                      <a:pt x="626269" y="114697"/>
                      <a:pt x="611981" y="137716"/>
                      <a:pt x="597694" y="163513"/>
                    </a:cubicBezTo>
                    <a:cubicBezTo>
                      <a:pt x="583407" y="189310"/>
                      <a:pt x="549275" y="226616"/>
                      <a:pt x="531019" y="244475"/>
                    </a:cubicBezTo>
                    <a:cubicBezTo>
                      <a:pt x="512763" y="262334"/>
                      <a:pt x="478235" y="281781"/>
                      <a:pt x="488157" y="270669"/>
                    </a:cubicBezTo>
                    <a:cubicBezTo>
                      <a:pt x="498079" y="259557"/>
                      <a:pt x="567532" y="200819"/>
                      <a:pt x="590551" y="177800"/>
                    </a:cubicBezTo>
                    <a:cubicBezTo>
                      <a:pt x="613570" y="154781"/>
                      <a:pt x="606822" y="137319"/>
                      <a:pt x="626269" y="132557"/>
                    </a:cubicBezTo>
                    <a:cubicBezTo>
                      <a:pt x="645716" y="127795"/>
                      <a:pt x="680641" y="133747"/>
                      <a:pt x="707232" y="149225"/>
                    </a:cubicBezTo>
                    <a:cubicBezTo>
                      <a:pt x="733823" y="164703"/>
                      <a:pt x="774304" y="200422"/>
                      <a:pt x="785813" y="225425"/>
                    </a:cubicBezTo>
                    <a:cubicBezTo>
                      <a:pt x="797322" y="250428"/>
                      <a:pt x="785019" y="277813"/>
                      <a:pt x="776288" y="299244"/>
                    </a:cubicBezTo>
                    <a:cubicBezTo>
                      <a:pt x="767557" y="320675"/>
                      <a:pt x="756445" y="343694"/>
                      <a:pt x="733426" y="354013"/>
                    </a:cubicBezTo>
                    <a:cubicBezTo>
                      <a:pt x="710407" y="364332"/>
                      <a:pt x="662385" y="359966"/>
                      <a:pt x="638176" y="361157"/>
                    </a:cubicBezTo>
                    <a:cubicBezTo>
                      <a:pt x="613967" y="362348"/>
                      <a:pt x="596503" y="360760"/>
                      <a:pt x="588169" y="361157"/>
                    </a:cubicBezTo>
                    <a:cubicBezTo>
                      <a:pt x="579835" y="361554"/>
                      <a:pt x="550466" y="359569"/>
                      <a:pt x="588169" y="363538"/>
                    </a:cubicBezTo>
                    <a:cubicBezTo>
                      <a:pt x="625872" y="367507"/>
                      <a:pt x="773907" y="364728"/>
                      <a:pt x="814388" y="384969"/>
                    </a:cubicBezTo>
                    <a:cubicBezTo>
                      <a:pt x="854869" y="405210"/>
                      <a:pt x="833835" y="457598"/>
                      <a:pt x="831057" y="484982"/>
                    </a:cubicBezTo>
                    <a:cubicBezTo>
                      <a:pt x="828279" y="512366"/>
                      <a:pt x="816372" y="527050"/>
                      <a:pt x="797719" y="549275"/>
                    </a:cubicBezTo>
                    <a:cubicBezTo>
                      <a:pt x="779066" y="571500"/>
                      <a:pt x="746126" y="608013"/>
                      <a:pt x="719138" y="618332"/>
                    </a:cubicBezTo>
                    <a:cubicBezTo>
                      <a:pt x="692151" y="628651"/>
                      <a:pt x="652463" y="619919"/>
                      <a:pt x="635794" y="611188"/>
                    </a:cubicBezTo>
                    <a:cubicBezTo>
                      <a:pt x="619125" y="602457"/>
                      <a:pt x="630238" y="583010"/>
                      <a:pt x="619126" y="565944"/>
                    </a:cubicBezTo>
                    <a:cubicBezTo>
                      <a:pt x="608014" y="548878"/>
                      <a:pt x="578644" y="519907"/>
                      <a:pt x="569119" y="508794"/>
                    </a:cubicBezTo>
                    <a:cubicBezTo>
                      <a:pt x="559594" y="497682"/>
                      <a:pt x="550864" y="475853"/>
                      <a:pt x="561976" y="499269"/>
                    </a:cubicBezTo>
                    <a:cubicBezTo>
                      <a:pt x="573089" y="522685"/>
                      <a:pt x="634604" y="618729"/>
                      <a:pt x="635794" y="649288"/>
                    </a:cubicBezTo>
                    <a:cubicBezTo>
                      <a:pt x="636984" y="679847"/>
                      <a:pt x="598488" y="668734"/>
                      <a:pt x="569119" y="682625"/>
                    </a:cubicBezTo>
                    <a:cubicBezTo>
                      <a:pt x="539750" y="696516"/>
                      <a:pt x="487760" y="725091"/>
                      <a:pt x="459582" y="732632"/>
                    </a:cubicBezTo>
                    <a:cubicBezTo>
                      <a:pt x="431404" y="740173"/>
                      <a:pt x="411163" y="739775"/>
                      <a:pt x="400051" y="727869"/>
                    </a:cubicBezTo>
                    <a:cubicBezTo>
                      <a:pt x="388939" y="715963"/>
                      <a:pt x="387351" y="690166"/>
                      <a:pt x="392907" y="661194"/>
                    </a:cubicBezTo>
                    <a:cubicBezTo>
                      <a:pt x="398463" y="632222"/>
                      <a:pt x="440135" y="541735"/>
                      <a:pt x="433388" y="554038"/>
                    </a:cubicBezTo>
                    <a:cubicBezTo>
                      <a:pt x="426641" y="566341"/>
                      <a:pt x="386160" y="699294"/>
                      <a:pt x="352426" y="735013"/>
                    </a:cubicBezTo>
                    <a:cubicBezTo>
                      <a:pt x="318692" y="770732"/>
                      <a:pt x="263526" y="769144"/>
                      <a:pt x="230982" y="768350"/>
                    </a:cubicBezTo>
                    <a:cubicBezTo>
                      <a:pt x="198438" y="767556"/>
                      <a:pt x="172244" y="745331"/>
                      <a:pt x="157163" y="730250"/>
                    </a:cubicBezTo>
                    <a:cubicBezTo>
                      <a:pt x="142082" y="715169"/>
                      <a:pt x="138113" y="696119"/>
                      <a:pt x="140494" y="677863"/>
                    </a:cubicBezTo>
                    <a:cubicBezTo>
                      <a:pt x="142875" y="659607"/>
                      <a:pt x="155179" y="642541"/>
                      <a:pt x="171451" y="620713"/>
                    </a:cubicBezTo>
                    <a:cubicBezTo>
                      <a:pt x="187723" y="598885"/>
                      <a:pt x="210345" y="566738"/>
                      <a:pt x="238126" y="546894"/>
                    </a:cubicBezTo>
                    <a:cubicBezTo>
                      <a:pt x="265907" y="527050"/>
                      <a:pt x="331391" y="507206"/>
                      <a:pt x="338138" y="501650"/>
                    </a:cubicBezTo>
                    <a:cubicBezTo>
                      <a:pt x="344885" y="496094"/>
                      <a:pt x="321866" y="509191"/>
                      <a:pt x="278607" y="513557"/>
                    </a:cubicBezTo>
                    <a:cubicBezTo>
                      <a:pt x="235348" y="517923"/>
                      <a:pt x="123826" y="536178"/>
                      <a:pt x="78582" y="527844"/>
                    </a:cubicBezTo>
                    <a:cubicBezTo>
                      <a:pt x="33338" y="519510"/>
                      <a:pt x="14288" y="492522"/>
                      <a:pt x="7144" y="463550"/>
                    </a:cubicBezTo>
                    <a:cubicBezTo>
                      <a:pt x="0" y="434578"/>
                      <a:pt x="23416" y="385366"/>
                      <a:pt x="35719" y="354013"/>
                    </a:cubicBezTo>
                    <a:cubicBezTo>
                      <a:pt x="48022" y="322660"/>
                      <a:pt x="42069" y="279004"/>
                      <a:pt x="80963" y="275432"/>
                    </a:cubicBezTo>
                    <a:cubicBezTo>
                      <a:pt x="119857" y="271860"/>
                      <a:pt x="232570" y="319882"/>
                      <a:pt x="269082" y="332582"/>
                    </a:cubicBezTo>
                    <a:cubicBezTo>
                      <a:pt x="305595" y="345282"/>
                      <a:pt x="323850" y="364729"/>
                      <a:pt x="300038" y="351632"/>
                    </a:cubicBezTo>
                    <a:cubicBezTo>
                      <a:pt x="276226" y="338535"/>
                      <a:pt x="140494" y="285353"/>
                      <a:pt x="126207" y="254000"/>
                    </a:cubicBezTo>
                    <a:cubicBezTo>
                      <a:pt x="111920" y="222647"/>
                      <a:pt x="191691" y="191691"/>
                      <a:pt x="214313" y="163513"/>
                    </a:cubicBezTo>
                    <a:cubicBezTo>
                      <a:pt x="236935" y="135335"/>
                      <a:pt x="234951" y="71041"/>
                      <a:pt x="261938" y="84932"/>
                    </a:cubicBezTo>
                    <a:cubicBezTo>
                      <a:pt x="288925" y="98823"/>
                      <a:pt x="370285" y="232173"/>
                      <a:pt x="383382" y="249238"/>
                    </a:cubicBezTo>
                    <a:close/>
                  </a:path>
                </a:pathLst>
              </a:custGeom>
              <a:solidFill>
                <a:srgbClr val="FA9EE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1009599" y="2180403"/>
                <a:ext cx="285752" cy="285752"/>
              </a:xfrm>
              <a:prstGeom prst="ellipse">
                <a:avLst/>
              </a:prstGeom>
              <a:solidFill>
                <a:srgbClr val="FFFF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5" name="Group 84"/>
          <p:cNvGrpSpPr/>
          <p:nvPr/>
        </p:nvGrpSpPr>
        <p:grpSpPr>
          <a:xfrm>
            <a:off x="2465127" y="5797689"/>
            <a:ext cx="985244" cy="1085926"/>
            <a:chOff x="2465127" y="5797689"/>
            <a:chExt cx="985244" cy="1085926"/>
          </a:xfrm>
        </p:grpSpPr>
        <p:cxnSp>
          <p:nvCxnSpPr>
            <p:cNvPr id="82" name="Straight Connector 81"/>
            <p:cNvCxnSpPr/>
            <p:nvPr/>
          </p:nvCxnSpPr>
          <p:spPr bwMode="auto">
            <a:xfrm rot="5400000">
              <a:off x="2685571" y="6541677"/>
              <a:ext cx="567337" cy="116540"/>
            </a:xfrm>
            <a:prstGeom prst="line">
              <a:avLst/>
            </a:pr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8" name="Group 37"/>
            <p:cNvGrpSpPr/>
            <p:nvPr/>
          </p:nvGrpSpPr>
          <p:grpSpPr>
            <a:xfrm rot="3120089">
              <a:off x="2415538" y="5847278"/>
              <a:ext cx="1084421" cy="985244"/>
              <a:chOff x="714348" y="1928802"/>
              <a:chExt cx="854869" cy="770732"/>
            </a:xfrm>
          </p:grpSpPr>
          <p:sp>
            <p:nvSpPr>
              <p:cNvPr id="39" name="Freeform 38"/>
              <p:cNvSpPr/>
              <p:nvPr/>
            </p:nvSpPr>
            <p:spPr>
              <a:xfrm>
                <a:off x="714348" y="1928802"/>
                <a:ext cx="854869" cy="770732"/>
              </a:xfrm>
              <a:custGeom>
                <a:avLst/>
                <a:gdLst>
                  <a:gd name="connsiteX0" fmla="*/ 383382 w 854869"/>
                  <a:gd name="connsiteY0" fmla="*/ 249238 h 770732"/>
                  <a:gd name="connsiteX1" fmla="*/ 340519 w 854869"/>
                  <a:gd name="connsiteY1" fmla="*/ 187325 h 770732"/>
                  <a:gd name="connsiteX2" fmla="*/ 345282 w 854869"/>
                  <a:gd name="connsiteY2" fmla="*/ 61119 h 770732"/>
                  <a:gd name="connsiteX3" fmla="*/ 438151 w 854869"/>
                  <a:gd name="connsiteY3" fmla="*/ 8732 h 770732"/>
                  <a:gd name="connsiteX4" fmla="*/ 540544 w 854869"/>
                  <a:gd name="connsiteY4" fmla="*/ 13494 h 770732"/>
                  <a:gd name="connsiteX5" fmla="*/ 616744 w 854869"/>
                  <a:gd name="connsiteY5" fmla="*/ 89694 h 770732"/>
                  <a:gd name="connsiteX6" fmla="*/ 597694 w 854869"/>
                  <a:gd name="connsiteY6" fmla="*/ 163513 h 770732"/>
                  <a:gd name="connsiteX7" fmla="*/ 531019 w 854869"/>
                  <a:gd name="connsiteY7" fmla="*/ 244475 h 770732"/>
                  <a:gd name="connsiteX8" fmla="*/ 488157 w 854869"/>
                  <a:gd name="connsiteY8" fmla="*/ 270669 h 770732"/>
                  <a:gd name="connsiteX9" fmla="*/ 590551 w 854869"/>
                  <a:gd name="connsiteY9" fmla="*/ 177800 h 770732"/>
                  <a:gd name="connsiteX10" fmla="*/ 626269 w 854869"/>
                  <a:gd name="connsiteY10" fmla="*/ 132557 h 770732"/>
                  <a:gd name="connsiteX11" fmla="*/ 707232 w 854869"/>
                  <a:gd name="connsiteY11" fmla="*/ 149225 h 770732"/>
                  <a:gd name="connsiteX12" fmla="*/ 785813 w 854869"/>
                  <a:gd name="connsiteY12" fmla="*/ 225425 h 770732"/>
                  <a:gd name="connsiteX13" fmla="*/ 776288 w 854869"/>
                  <a:gd name="connsiteY13" fmla="*/ 299244 h 770732"/>
                  <a:gd name="connsiteX14" fmla="*/ 733426 w 854869"/>
                  <a:gd name="connsiteY14" fmla="*/ 354013 h 770732"/>
                  <a:gd name="connsiteX15" fmla="*/ 638176 w 854869"/>
                  <a:gd name="connsiteY15" fmla="*/ 361157 h 770732"/>
                  <a:gd name="connsiteX16" fmla="*/ 588169 w 854869"/>
                  <a:gd name="connsiteY16" fmla="*/ 361157 h 770732"/>
                  <a:gd name="connsiteX17" fmla="*/ 588169 w 854869"/>
                  <a:gd name="connsiteY17" fmla="*/ 363538 h 770732"/>
                  <a:gd name="connsiteX18" fmla="*/ 814388 w 854869"/>
                  <a:gd name="connsiteY18" fmla="*/ 384969 h 770732"/>
                  <a:gd name="connsiteX19" fmla="*/ 831057 w 854869"/>
                  <a:gd name="connsiteY19" fmla="*/ 484982 h 770732"/>
                  <a:gd name="connsiteX20" fmla="*/ 797719 w 854869"/>
                  <a:gd name="connsiteY20" fmla="*/ 549275 h 770732"/>
                  <a:gd name="connsiteX21" fmla="*/ 719138 w 854869"/>
                  <a:gd name="connsiteY21" fmla="*/ 618332 h 770732"/>
                  <a:gd name="connsiteX22" fmla="*/ 635794 w 854869"/>
                  <a:gd name="connsiteY22" fmla="*/ 611188 h 770732"/>
                  <a:gd name="connsiteX23" fmla="*/ 619126 w 854869"/>
                  <a:gd name="connsiteY23" fmla="*/ 565944 h 770732"/>
                  <a:gd name="connsiteX24" fmla="*/ 569119 w 854869"/>
                  <a:gd name="connsiteY24" fmla="*/ 508794 h 770732"/>
                  <a:gd name="connsiteX25" fmla="*/ 561976 w 854869"/>
                  <a:gd name="connsiteY25" fmla="*/ 499269 h 770732"/>
                  <a:gd name="connsiteX26" fmla="*/ 635794 w 854869"/>
                  <a:gd name="connsiteY26" fmla="*/ 649288 h 770732"/>
                  <a:gd name="connsiteX27" fmla="*/ 569119 w 854869"/>
                  <a:gd name="connsiteY27" fmla="*/ 682625 h 770732"/>
                  <a:gd name="connsiteX28" fmla="*/ 459582 w 854869"/>
                  <a:gd name="connsiteY28" fmla="*/ 732632 h 770732"/>
                  <a:gd name="connsiteX29" fmla="*/ 400051 w 854869"/>
                  <a:gd name="connsiteY29" fmla="*/ 727869 h 770732"/>
                  <a:gd name="connsiteX30" fmla="*/ 392907 w 854869"/>
                  <a:gd name="connsiteY30" fmla="*/ 661194 h 770732"/>
                  <a:gd name="connsiteX31" fmla="*/ 433388 w 854869"/>
                  <a:gd name="connsiteY31" fmla="*/ 554038 h 770732"/>
                  <a:gd name="connsiteX32" fmla="*/ 352426 w 854869"/>
                  <a:gd name="connsiteY32" fmla="*/ 735013 h 770732"/>
                  <a:gd name="connsiteX33" fmla="*/ 230982 w 854869"/>
                  <a:gd name="connsiteY33" fmla="*/ 768350 h 770732"/>
                  <a:gd name="connsiteX34" fmla="*/ 157163 w 854869"/>
                  <a:gd name="connsiteY34" fmla="*/ 730250 h 770732"/>
                  <a:gd name="connsiteX35" fmla="*/ 140494 w 854869"/>
                  <a:gd name="connsiteY35" fmla="*/ 677863 h 770732"/>
                  <a:gd name="connsiteX36" fmla="*/ 171451 w 854869"/>
                  <a:gd name="connsiteY36" fmla="*/ 620713 h 770732"/>
                  <a:gd name="connsiteX37" fmla="*/ 238126 w 854869"/>
                  <a:gd name="connsiteY37" fmla="*/ 546894 h 770732"/>
                  <a:gd name="connsiteX38" fmla="*/ 338138 w 854869"/>
                  <a:gd name="connsiteY38" fmla="*/ 501650 h 770732"/>
                  <a:gd name="connsiteX39" fmla="*/ 278607 w 854869"/>
                  <a:gd name="connsiteY39" fmla="*/ 513557 h 770732"/>
                  <a:gd name="connsiteX40" fmla="*/ 78582 w 854869"/>
                  <a:gd name="connsiteY40" fmla="*/ 527844 h 770732"/>
                  <a:gd name="connsiteX41" fmla="*/ 7144 w 854869"/>
                  <a:gd name="connsiteY41" fmla="*/ 463550 h 770732"/>
                  <a:gd name="connsiteX42" fmla="*/ 35719 w 854869"/>
                  <a:gd name="connsiteY42" fmla="*/ 354013 h 770732"/>
                  <a:gd name="connsiteX43" fmla="*/ 80963 w 854869"/>
                  <a:gd name="connsiteY43" fmla="*/ 275432 h 770732"/>
                  <a:gd name="connsiteX44" fmla="*/ 269082 w 854869"/>
                  <a:gd name="connsiteY44" fmla="*/ 332582 h 770732"/>
                  <a:gd name="connsiteX45" fmla="*/ 300038 w 854869"/>
                  <a:gd name="connsiteY45" fmla="*/ 351632 h 770732"/>
                  <a:gd name="connsiteX46" fmla="*/ 126207 w 854869"/>
                  <a:gd name="connsiteY46" fmla="*/ 254000 h 770732"/>
                  <a:gd name="connsiteX47" fmla="*/ 214313 w 854869"/>
                  <a:gd name="connsiteY47" fmla="*/ 163513 h 770732"/>
                  <a:gd name="connsiteX48" fmla="*/ 261938 w 854869"/>
                  <a:gd name="connsiteY48" fmla="*/ 84932 h 770732"/>
                  <a:gd name="connsiteX49" fmla="*/ 383382 w 854869"/>
                  <a:gd name="connsiteY49" fmla="*/ 249238 h 770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854869" h="770732">
                    <a:moveTo>
                      <a:pt x="383382" y="249238"/>
                    </a:moveTo>
                    <a:cubicBezTo>
                      <a:pt x="396479" y="266304"/>
                      <a:pt x="346869" y="218678"/>
                      <a:pt x="340519" y="187325"/>
                    </a:cubicBezTo>
                    <a:cubicBezTo>
                      <a:pt x="334169" y="155972"/>
                      <a:pt x="329010" y="90884"/>
                      <a:pt x="345282" y="61119"/>
                    </a:cubicBezTo>
                    <a:cubicBezTo>
                      <a:pt x="361554" y="31354"/>
                      <a:pt x="405607" y="16670"/>
                      <a:pt x="438151" y="8732"/>
                    </a:cubicBezTo>
                    <a:cubicBezTo>
                      <a:pt x="470695" y="795"/>
                      <a:pt x="510779" y="0"/>
                      <a:pt x="540544" y="13494"/>
                    </a:cubicBezTo>
                    <a:cubicBezTo>
                      <a:pt x="570309" y="26988"/>
                      <a:pt x="607219" y="64691"/>
                      <a:pt x="616744" y="89694"/>
                    </a:cubicBezTo>
                    <a:cubicBezTo>
                      <a:pt x="626269" y="114697"/>
                      <a:pt x="611981" y="137716"/>
                      <a:pt x="597694" y="163513"/>
                    </a:cubicBezTo>
                    <a:cubicBezTo>
                      <a:pt x="583407" y="189310"/>
                      <a:pt x="549275" y="226616"/>
                      <a:pt x="531019" y="244475"/>
                    </a:cubicBezTo>
                    <a:cubicBezTo>
                      <a:pt x="512763" y="262334"/>
                      <a:pt x="478235" y="281781"/>
                      <a:pt x="488157" y="270669"/>
                    </a:cubicBezTo>
                    <a:cubicBezTo>
                      <a:pt x="498079" y="259557"/>
                      <a:pt x="567532" y="200819"/>
                      <a:pt x="590551" y="177800"/>
                    </a:cubicBezTo>
                    <a:cubicBezTo>
                      <a:pt x="613570" y="154781"/>
                      <a:pt x="606822" y="137319"/>
                      <a:pt x="626269" y="132557"/>
                    </a:cubicBezTo>
                    <a:cubicBezTo>
                      <a:pt x="645716" y="127795"/>
                      <a:pt x="680641" y="133747"/>
                      <a:pt x="707232" y="149225"/>
                    </a:cubicBezTo>
                    <a:cubicBezTo>
                      <a:pt x="733823" y="164703"/>
                      <a:pt x="774304" y="200422"/>
                      <a:pt x="785813" y="225425"/>
                    </a:cubicBezTo>
                    <a:cubicBezTo>
                      <a:pt x="797322" y="250428"/>
                      <a:pt x="785019" y="277813"/>
                      <a:pt x="776288" y="299244"/>
                    </a:cubicBezTo>
                    <a:cubicBezTo>
                      <a:pt x="767557" y="320675"/>
                      <a:pt x="756445" y="343694"/>
                      <a:pt x="733426" y="354013"/>
                    </a:cubicBezTo>
                    <a:cubicBezTo>
                      <a:pt x="710407" y="364332"/>
                      <a:pt x="662385" y="359966"/>
                      <a:pt x="638176" y="361157"/>
                    </a:cubicBezTo>
                    <a:cubicBezTo>
                      <a:pt x="613967" y="362348"/>
                      <a:pt x="596503" y="360760"/>
                      <a:pt x="588169" y="361157"/>
                    </a:cubicBezTo>
                    <a:cubicBezTo>
                      <a:pt x="579835" y="361554"/>
                      <a:pt x="550466" y="359569"/>
                      <a:pt x="588169" y="363538"/>
                    </a:cubicBezTo>
                    <a:cubicBezTo>
                      <a:pt x="625872" y="367507"/>
                      <a:pt x="773907" y="364728"/>
                      <a:pt x="814388" y="384969"/>
                    </a:cubicBezTo>
                    <a:cubicBezTo>
                      <a:pt x="854869" y="405210"/>
                      <a:pt x="833835" y="457598"/>
                      <a:pt x="831057" y="484982"/>
                    </a:cubicBezTo>
                    <a:cubicBezTo>
                      <a:pt x="828279" y="512366"/>
                      <a:pt x="816372" y="527050"/>
                      <a:pt x="797719" y="549275"/>
                    </a:cubicBezTo>
                    <a:cubicBezTo>
                      <a:pt x="779066" y="571500"/>
                      <a:pt x="746126" y="608013"/>
                      <a:pt x="719138" y="618332"/>
                    </a:cubicBezTo>
                    <a:cubicBezTo>
                      <a:pt x="692151" y="628651"/>
                      <a:pt x="652463" y="619919"/>
                      <a:pt x="635794" y="611188"/>
                    </a:cubicBezTo>
                    <a:cubicBezTo>
                      <a:pt x="619125" y="602457"/>
                      <a:pt x="630238" y="583010"/>
                      <a:pt x="619126" y="565944"/>
                    </a:cubicBezTo>
                    <a:cubicBezTo>
                      <a:pt x="608014" y="548878"/>
                      <a:pt x="578644" y="519907"/>
                      <a:pt x="569119" y="508794"/>
                    </a:cubicBezTo>
                    <a:cubicBezTo>
                      <a:pt x="559594" y="497682"/>
                      <a:pt x="550864" y="475853"/>
                      <a:pt x="561976" y="499269"/>
                    </a:cubicBezTo>
                    <a:cubicBezTo>
                      <a:pt x="573089" y="522685"/>
                      <a:pt x="634604" y="618729"/>
                      <a:pt x="635794" y="649288"/>
                    </a:cubicBezTo>
                    <a:cubicBezTo>
                      <a:pt x="636984" y="679847"/>
                      <a:pt x="598488" y="668734"/>
                      <a:pt x="569119" y="682625"/>
                    </a:cubicBezTo>
                    <a:cubicBezTo>
                      <a:pt x="539750" y="696516"/>
                      <a:pt x="487760" y="725091"/>
                      <a:pt x="459582" y="732632"/>
                    </a:cubicBezTo>
                    <a:cubicBezTo>
                      <a:pt x="431404" y="740173"/>
                      <a:pt x="411163" y="739775"/>
                      <a:pt x="400051" y="727869"/>
                    </a:cubicBezTo>
                    <a:cubicBezTo>
                      <a:pt x="388939" y="715963"/>
                      <a:pt x="387351" y="690166"/>
                      <a:pt x="392907" y="661194"/>
                    </a:cubicBezTo>
                    <a:cubicBezTo>
                      <a:pt x="398463" y="632222"/>
                      <a:pt x="440135" y="541735"/>
                      <a:pt x="433388" y="554038"/>
                    </a:cubicBezTo>
                    <a:cubicBezTo>
                      <a:pt x="426641" y="566341"/>
                      <a:pt x="386160" y="699294"/>
                      <a:pt x="352426" y="735013"/>
                    </a:cubicBezTo>
                    <a:cubicBezTo>
                      <a:pt x="318692" y="770732"/>
                      <a:pt x="263526" y="769144"/>
                      <a:pt x="230982" y="768350"/>
                    </a:cubicBezTo>
                    <a:cubicBezTo>
                      <a:pt x="198438" y="767556"/>
                      <a:pt x="172244" y="745331"/>
                      <a:pt x="157163" y="730250"/>
                    </a:cubicBezTo>
                    <a:cubicBezTo>
                      <a:pt x="142082" y="715169"/>
                      <a:pt x="138113" y="696119"/>
                      <a:pt x="140494" y="677863"/>
                    </a:cubicBezTo>
                    <a:cubicBezTo>
                      <a:pt x="142875" y="659607"/>
                      <a:pt x="155179" y="642541"/>
                      <a:pt x="171451" y="620713"/>
                    </a:cubicBezTo>
                    <a:cubicBezTo>
                      <a:pt x="187723" y="598885"/>
                      <a:pt x="210345" y="566738"/>
                      <a:pt x="238126" y="546894"/>
                    </a:cubicBezTo>
                    <a:cubicBezTo>
                      <a:pt x="265907" y="527050"/>
                      <a:pt x="331391" y="507206"/>
                      <a:pt x="338138" y="501650"/>
                    </a:cubicBezTo>
                    <a:cubicBezTo>
                      <a:pt x="344885" y="496094"/>
                      <a:pt x="321866" y="509191"/>
                      <a:pt x="278607" y="513557"/>
                    </a:cubicBezTo>
                    <a:cubicBezTo>
                      <a:pt x="235348" y="517923"/>
                      <a:pt x="123826" y="536178"/>
                      <a:pt x="78582" y="527844"/>
                    </a:cubicBezTo>
                    <a:cubicBezTo>
                      <a:pt x="33338" y="519510"/>
                      <a:pt x="14288" y="492522"/>
                      <a:pt x="7144" y="463550"/>
                    </a:cubicBezTo>
                    <a:cubicBezTo>
                      <a:pt x="0" y="434578"/>
                      <a:pt x="23416" y="385366"/>
                      <a:pt x="35719" y="354013"/>
                    </a:cubicBezTo>
                    <a:cubicBezTo>
                      <a:pt x="48022" y="322660"/>
                      <a:pt x="42069" y="279004"/>
                      <a:pt x="80963" y="275432"/>
                    </a:cubicBezTo>
                    <a:cubicBezTo>
                      <a:pt x="119857" y="271860"/>
                      <a:pt x="232570" y="319882"/>
                      <a:pt x="269082" y="332582"/>
                    </a:cubicBezTo>
                    <a:cubicBezTo>
                      <a:pt x="305595" y="345282"/>
                      <a:pt x="323850" y="364729"/>
                      <a:pt x="300038" y="351632"/>
                    </a:cubicBezTo>
                    <a:cubicBezTo>
                      <a:pt x="276226" y="338535"/>
                      <a:pt x="140494" y="285353"/>
                      <a:pt x="126207" y="254000"/>
                    </a:cubicBezTo>
                    <a:cubicBezTo>
                      <a:pt x="111920" y="222647"/>
                      <a:pt x="191691" y="191691"/>
                      <a:pt x="214313" y="163513"/>
                    </a:cubicBezTo>
                    <a:cubicBezTo>
                      <a:pt x="236935" y="135335"/>
                      <a:pt x="234951" y="71041"/>
                      <a:pt x="261938" y="84932"/>
                    </a:cubicBezTo>
                    <a:cubicBezTo>
                      <a:pt x="288925" y="98823"/>
                      <a:pt x="370285" y="232173"/>
                      <a:pt x="383382" y="249238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1009599" y="2180403"/>
                <a:ext cx="285752" cy="285752"/>
              </a:xfrm>
              <a:prstGeom prst="ellipse">
                <a:avLst/>
              </a:prstGeom>
              <a:solidFill>
                <a:srgbClr val="FFFF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6" name="Group 85"/>
          <p:cNvGrpSpPr/>
          <p:nvPr/>
        </p:nvGrpSpPr>
        <p:grpSpPr>
          <a:xfrm>
            <a:off x="142844" y="4402951"/>
            <a:ext cx="932921" cy="2458893"/>
            <a:chOff x="142844" y="4402951"/>
            <a:chExt cx="932921" cy="2458893"/>
          </a:xfrm>
        </p:grpSpPr>
        <p:cxnSp>
          <p:nvCxnSpPr>
            <p:cNvPr id="78" name="Straight Connector 77"/>
            <p:cNvCxnSpPr/>
            <p:nvPr/>
          </p:nvCxnSpPr>
          <p:spPr bwMode="auto">
            <a:xfrm rot="16200000" flipH="1">
              <a:off x="-432867" y="5806570"/>
              <a:ext cx="2015781" cy="94768"/>
            </a:xfrm>
            <a:prstGeom prst="line">
              <a:avLst/>
            </a:pr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>
              <a:off x="142844" y="4402951"/>
              <a:ext cx="932921" cy="833792"/>
              <a:chOff x="714348" y="1928802"/>
              <a:chExt cx="854869" cy="770732"/>
            </a:xfrm>
          </p:grpSpPr>
          <p:sp>
            <p:nvSpPr>
              <p:cNvPr id="48" name="Freeform 47"/>
              <p:cNvSpPr/>
              <p:nvPr/>
            </p:nvSpPr>
            <p:spPr>
              <a:xfrm>
                <a:off x="714348" y="1928802"/>
                <a:ext cx="854869" cy="770732"/>
              </a:xfrm>
              <a:custGeom>
                <a:avLst/>
                <a:gdLst>
                  <a:gd name="connsiteX0" fmla="*/ 383382 w 854869"/>
                  <a:gd name="connsiteY0" fmla="*/ 249238 h 770732"/>
                  <a:gd name="connsiteX1" fmla="*/ 340519 w 854869"/>
                  <a:gd name="connsiteY1" fmla="*/ 187325 h 770732"/>
                  <a:gd name="connsiteX2" fmla="*/ 345282 w 854869"/>
                  <a:gd name="connsiteY2" fmla="*/ 61119 h 770732"/>
                  <a:gd name="connsiteX3" fmla="*/ 438151 w 854869"/>
                  <a:gd name="connsiteY3" fmla="*/ 8732 h 770732"/>
                  <a:gd name="connsiteX4" fmla="*/ 540544 w 854869"/>
                  <a:gd name="connsiteY4" fmla="*/ 13494 h 770732"/>
                  <a:gd name="connsiteX5" fmla="*/ 616744 w 854869"/>
                  <a:gd name="connsiteY5" fmla="*/ 89694 h 770732"/>
                  <a:gd name="connsiteX6" fmla="*/ 597694 w 854869"/>
                  <a:gd name="connsiteY6" fmla="*/ 163513 h 770732"/>
                  <a:gd name="connsiteX7" fmla="*/ 531019 w 854869"/>
                  <a:gd name="connsiteY7" fmla="*/ 244475 h 770732"/>
                  <a:gd name="connsiteX8" fmla="*/ 488157 w 854869"/>
                  <a:gd name="connsiteY8" fmla="*/ 270669 h 770732"/>
                  <a:gd name="connsiteX9" fmla="*/ 590551 w 854869"/>
                  <a:gd name="connsiteY9" fmla="*/ 177800 h 770732"/>
                  <a:gd name="connsiteX10" fmla="*/ 626269 w 854869"/>
                  <a:gd name="connsiteY10" fmla="*/ 132557 h 770732"/>
                  <a:gd name="connsiteX11" fmla="*/ 707232 w 854869"/>
                  <a:gd name="connsiteY11" fmla="*/ 149225 h 770732"/>
                  <a:gd name="connsiteX12" fmla="*/ 785813 w 854869"/>
                  <a:gd name="connsiteY12" fmla="*/ 225425 h 770732"/>
                  <a:gd name="connsiteX13" fmla="*/ 776288 w 854869"/>
                  <a:gd name="connsiteY13" fmla="*/ 299244 h 770732"/>
                  <a:gd name="connsiteX14" fmla="*/ 733426 w 854869"/>
                  <a:gd name="connsiteY14" fmla="*/ 354013 h 770732"/>
                  <a:gd name="connsiteX15" fmla="*/ 638176 w 854869"/>
                  <a:gd name="connsiteY15" fmla="*/ 361157 h 770732"/>
                  <a:gd name="connsiteX16" fmla="*/ 588169 w 854869"/>
                  <a:gd name="connsiteY16" fmla="*/ 361157 h 770732"/>
                  <a:gd name="connsiteX17" fmla="*/ 588169 w 854869"/>
                  <a:gd name="connsiteY17" fmla="*/ 363538 h 770732"/>
                  <a:gd name="connsiteX18" fmla="*/ 814388 w 854869"/>
                  <a:gd name="connsiteY18" fmla="*/ 384969 h 770732"/>
                  <a:gd name="connsiteX19" fmla="*/ 831057 w 854869"/>
                  <a:gd name="connsiteY19" fmla="*/ 484982 h 770732"/>
                  <a:gd name="connsiteX20" fmla="*/ 797719 w 854869"/>
                  <a:gd name="connsiteY20" fmla="*/ 549275 h 770732"/>
                  <a:gd name="connsiteX21" fmla="*/ 719138 w 854869"/>
                  <a:gd name="connsiteY21" fmla="*/ 618332 h 770732"/>
                  <a:gd name="connsiteX22" fmla="*/ 635794 w 854869"/>
                  <a:gd name="connsiteY22" fmla="*/ 611188 h 770732"/>
                  <a:gd name="connsiteX23" fmla="*/ 619126 w 854869"/>
                  <a:gd name="connsiteY23" fmla="*/ 565944 h 770732"/>
                  <a:gd name="connsiteX24" fmla="*/ 569119 w 854869"/>
                  <a:gd name="connsiteY24" fmla="*/ 508794 h 770732"/>
                  <a:gd name="connsiteX25" fmla="*/ 561976 w 854869"/>
                  <a:gd name="connsiteY25" fmla="*/ 499269 h 770732"/>
                  <a:gd name="connsiteX26" fmla="*/ 635794 w 854869"/>
                  <a:gd name="connsiteY26" fmla="*/ 649288 h 770732"/>
                  <a:gd name="connsiteX27" fmla="*/ 569119 w 854869"/>
                  <a:gd name="connsiteY27" fmla="*/ 682625 h 770732"/>
                  <a:gd name="connsiteX28" fmla="*/ 459582 w 854869"/>
                  <a:gd name="connsiteY28" fmla="*/ 732632 h 770732"/>
                  <a:gd name="connsiteX29" fmla="*/ 400051 w 854869"/>
                  <a:gd name="connsiteY29" fmla="*/ 727869 h 770732"/>
                  <a:gd name="connsiteX30" fmla="*/ 392907 w 854869"/>
                  <a:gd name="connsiteY30" fmla="*/ 661194 h 770732"/>
                  <a:gd name="connsiteX31" fmla="*/ 433388 w 854869"/>
                  <a:gd name="connsiteY31" fmla="*/ 554038 h 770732"/>
                  <a:gd name="connsiteX32" fmla="*/ 352426 w 854869"/>
                  <a:gd name="connsiteY32" fmla="*/ 735013 h 770732"/>
                  <a:gd name="connsiteX33" fmla="*/ 230982 w 854869"/>
                  <a:gd name="connsiteY33" fmla="*/ 768350 h 770732"/>
                  <a:gd name="connsiteX34" fmla="*/ 157163 w 854869"/>
                  <a:gd name="connsiteY34" fmla="*/ 730250 h 770732"/>
                  <a:gd name="connsiteX35" fmla="*/ 140494 w 854869"/>
                  <a:gd name="connsiteY35" fmla="*/ 677863 h 770732"/>
                  <a:gd name="connsiteX36" fmla="*/ 171451 w 854869"/>
                  <a:gd name="connsiteY36" fmla="*/ 620713 h 770732"/>
                  <a:gd name="connsiteX37" fmla="*/ 238126 w 854869"/>
                  <a:gd name="connsiteY37" fmla="*/ 546894 h 770732"/>
                  <a:gd name="connsiteX38" fmla="*/ 338138 w 854869"/>
                  <a:gd name="connsiteY38" fmla="*/ 501650 h 770732"/>
                  <a:gd name="connsiteX39" fmla="*/ 278607 w 854869"/>
                  <a:gd name="connsiteY39" fmla="*/ 513557 h 770732"/>
                  <a:gd name="connsiteX40" fmla="*/ 78582 w 854869"/>
                  <a:gd name="connsiteY40" fmla="*/ 527844 h 770732"/>
                  <a:gd name="connsiteX41" fmla="*/ 7144 w 854869"/>
                  <a:gd name="connsiteY41" fmla="*/ 463550 h 770732"/>
                  <a:gd name="connsiteX42" fmla="*/ 35719 w 854869"/>
                  <a:gd name="connsiteY42" fmla="*/ 354013 h 770732"/>
                  <a:gd name="connsiteX43" fmla="*/ 80963 w 854869"/>
                  <a:gd name="connsiteY43" fmla="*/ 275432 h 770732"/>
                  <a:gd name="connsiteX44" fmla="*/ 269082 w 854869"/>
                  <a:gd name="connsiteY44" fmla="*/ 332582 h 770732"/>
                  <a:gd name="connsiteX45" fmla="*/ 300038 w 854869"/>
                  <a:gd name="connsiteY45" fmla="*/ 351632 h 770732"/>
                  <a:gd name="connsiteX46" fmla="*/ 126207 w 854869"/>
                  <a:gd name="connsiteY46" fmla="*/ 254000 h 770732"/>
                  <a:gd name="connsiteX47" fmla="*/ 214313 w 854869"/>
                  <a:gd name="connsiteY47" fmla="*/ 163513 h 770732"/>
                  <a:gd name="connsiteX48" fmla="*/ 261938 w 854869"/>
                  <a:gd name="connsiteY48" fmla="*/ 84932 h 770732"/>
                  <a:gd name="connsiteX49" fmla="*/ 383382 w 854869"/>
                  <a:gd name="connsiteY49" fmla="*/ 249238 h 770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854869" h="770732">
                    <a:moveTo>
                      <a:pt x="383382" y="249238"/>
                    </a:moveTo>
                    <a:cubicBezTo>
                      <a:pt x="396479" y="266304"/>
                      <a:pt x="346869" y="218678"/>
                      <a:pt x="340519" y="187325"/>
                    </a:cubicBezTo>
                    <a:cubicBezTo>
                      <a:pt x="334169" y="155972"/>
                      <a:pt x="329010" y="90884"/>
                      <a:pt x="345282" y="61119"/>
                    </a:cubicBezTo>
                    <a:cubicBezTo>
                      <a:pt x="361554" y="31354"/>
                      <a:pt x="405607" y="16670"/>
                      <a:pt x="438151" y="8732"/>
                    </a:cubicBezTo>
                    <a:cubicBezTo>
                      <a:pt x="470695" y="795"/>
                      <a:pt x="510779" y="0"/>
                      <a:pt x="540544" y="13494"/>
                    </a:cubicBezTo>
                    <a:cubicBezTo>
                      <a:pt x="570309" y="26988"/>
                      <a:pt x="607219" y="64691"/>
                      <a:pt x="616744" y="89694"/>
                    </a:cubicBezTo>
                    <a:cubicBezTo>
                      <a:pt x="626269" y="114697"/>
                      <a:pt x="611981" y="137716"/>
                      <a:pt x="597694" y="163513"/>
                    </a:cubicBezTo>
                    <a:cubicBezTo>
                      <a:pt x="583407" y="189310"/>
                      <a:pt x="549275" y="226616"/>
                      <a:pt x="531019" y="244475"/>
                    </a:cubicBezTo>
                    <a:cubicBezTo>
                      <a:pt x="512763" y="262334"/>
                      <a:pt x="478235" y="281781"/>
                      <a:pt x="488157" y="270669"/>
                    </a:cubicBezTo>
                    <a:cubicBezTo>
                      <a:pt x="498079" y="259557"/>
                      <a:pt x="567532" y="200819"/>
                      <a:pt x="590551" y="177800"/>
                    </a:cubicBezTo>
                    <a:cubicBezTo>
                      <a:pt x="613570" y="154781"/>
                      <a:pt x="606822" y="137319"/>
                      <a:pt x="626269" y="132557"/>
                    </a:cubicBezTo>
                    <a:cubicBezTo>
                      <a:pt x="645716" y="127795"/>
                      <a:pt x="680641" y="133747"/>
                      <a:pt x="707232" y="149225"/>
                    </a:cubicBezTo>
                    <a:cubicBezTo>
                      <a:pt x="733823" y="164703"/>
                      <a:pt x="774304" y="200422"/>
                      <a:pt x="785813" y="225425"/>
                    </a:cubicBezTo>
                    <a:cubicBezTo>
                      <a:pt x="797322" y="250428"/>
                      <a:pt x="785019" y="277813"/>
                      <a:pt x="776288" y="299244"/>
                    </a:cubicBezTo>
                    <a:cubicBezTo>
                      <a:pt x="767557" y="320675"/>
                      <a:pt x="756445" y="343694"/>
                      <a:pt x="733426" y="354013"/>
                    </a:cubicBezTo>
                    <a:cubicBezTo>
                      <a:pt x="710407" y="364332"/>
                      <a:pt x="662385" y="359966"/>
                      <a:pt x="638176" y="361157"/>
                    </a:cubicBezTo>
                    <a:cubicBezTo>
                      <a:pt x="613967" y="362348"/>
                      <a:pt x="596503" y="360760"/>
                      <a:pt x="588169" y="361157"/>
                    </a:cubicBezTo>
                    <a:cubicBezTo>
                      <a:pt x="579835" y="361554"/>
                      <a:pt x="550466" y="359569"/>
                      <a:pt x="588169" y="363538"/>
                    </a:cubicBezTo>
                    <a:cubicBezTo>
                      <a:pt x="625872" y="367507"/>
                      <a:pt x="773907" y="364728"/>
                      <a:pt x="814388" y="384969"/>
                    </a:cubicBezTo>
                    <a:cubicBezTo>
                      <a:pt x="854869" y="405210"/>
                      <a:pt x="833835" y="457598"/>
                      <a:pt x="831057" y="484982"/>
                    </a:cubicBezTo>
                    <a:cubicBezTo>
                      <a:pt x="828279" y="512366"/>
                      <a:pt x="816372" y="527050"/>
                      <a:pt x="797719" y="549275"/>
                    </a:cubicBezTo>
                    <a:cubicBezTo>
                      <a:pt x="779066" y="571500"/>
                      <a:pt x="746126" y="608013"/>
                      <a:pt x="719138" y="618332"/>
                    </a:cubicBezTo>
                    <a:cubicBezTo>
                      <a:pt x="692151" y="628651"/>
                      <a:pt x="652463" y="619919"/>
                      <a:pt x="635794" y="611188"/>
                    </a:cubicBezTo>
                    <a:cubicBezTo>
                      <a:pt x="619125" y="602457"/>
                      <a:pt x="630238" y="583010"/>
                      <a:pt x="619126" y="565944"/>
                    </a:cubicBezTo>
                    <a:cubicBezTo>
                      <a:pt x="608014" y="548878"/>
                      <a:pt x="578644" y="519907"/>
                      <a:pt x="569119" y="508794"/>
                    </a:cubicBezTo>
                    <a:cubicBezTo>
                      <a:pt x="559594" y="497682"/>
                      <a:pt x="550864" y="475853"/>
                      <a:pt x="561976" y="499269"/>
                    </a:cubicBezTo>
                    <a:cubicBezTo>
                      <a:pt x="573089" y="522685"/>
                      <a:pt x="634604" y="618729"/>
                      <a:pt x="635794" y="649288"/>
                    </a:cubicBezTo>
                    <a:cubicBezTo>
                      <a:pt x="636984" y="679847"/>
                      <a:pt x="598488" y="668734"/>
                      <a:pt x="569119" y="682625"/>
                    </a:cubicBezTo>
                    <a:cubicBezTo>
                      <a:pt x="539750" y="696516"/>
                      <a:pt x="487760" y="725091"/>
                      <a:pt x="459582" y="732632"/>
                    </a:cubicBezTo>
                    <a:cubicBezTo>
                      <a:pt x="431404" y="740173"/>
                      <a:pt x="411163" y="739775"/>
                      <a:pt x="400051" y="727869"/>
                    </a:cubicBezTo>
                    <a:cubicBezTo>
                      <a:pt x="388939" y="715963"/>
                      <a:pt x="387351" y="690166"/>
                      <a:pt x="392907" y="661194"/>
                    </a:cubicBezTo>
                    <a:cubicBezTo>
                      <a:pt x="398463" y="632222"/>
                      <a:pt x="440135" y="541735"/>
                      <a:pt x="433388" y="554038"/>
                    </a:cubicBezTo>
                    <a:cubicBezTo>
                      <a:pt x="426641" y="566341"/>
                      <a:pt x="386160" y="699294"/>
                      <a:pt x="352426" y="735013"/>
                    </a:cubicBezTo>
                    <a:cubicBezTo>
                      <a:pt x="318692" y="770732"/>
                      <a:pt x="263526" y="769144"/>
                      <a:pt x="230982" y="768350"/>
                    </a:cubicBezTo>
                    <a:cubicBezTo>
                      <a:pt x="198438" y="767556"/>
                      <a:pt x="172244" y="745331"/>
                      <a:pt x="157163" y="730250"/>
                    </a:cubicBezTo>
                    <a:cubicBezTo>
                      <a:pt x="142082" y="715169"/>
                      <a:pt x="138113" y="696119"/>
                      <a:pt x="140494" y="677863"/>
                    </a:cubicBezTo>
                    <a:cubicBezTo>
                      <a:pt x="142875" y="659607"/>
                      <a:pt x="155179" y="642541"/>
                      <a:pt x="171451" y="620713"/>
                    </a:cubicBezTo>
                    <a:cubicBezTo>
                      <a:pt x="187723" y="598885"/>
                      <a:pt x="210345" y="566738"/>
                      <a:pt x="238126" y="546894"/>
                    </a:cubicBezTo>
                    <a:cubicBezTo>
                      <a:pt x="265907" y="527050"/>
                      <a:pt x="331391" y="507206"/>
                      <a:pt x="338138" y="501650"/>
                    </a:cubicBezTo>
                    <a:cubicBezTo>
                      <a:pt x="344885" y="496094"/>
                      <a:pt x="321866" y="509191"/>
                      <a:pt x="278607" y="513557"/>
                    </a:cubicBezTo>
                    <a:cubicBezTo>
                      <a:pt x="235348" y="517923"/>
                      <a:pt x="123826" y="536178"/>
                      <a:pt x="78582" y="527844"/>
                    </a:cubicBezTo>
                    <a:cubicBezTo>
                      <a:pt x="33338" y="519510"/>
                      <a:pt x="14288" y="492522"/>
                      <a:pt x="7144" y="463550"/>
                    </a:cubicBezTo>
                    <a:cubicBezTo>
                      <a:pt x="0" y="434578"/>
                      <a:pt x="23416" y="385366"/>
                      <a:pt x="35719" y="354013"/>
                    </a:cubicBezTo>
                    <a:cubicBezTo>
                      <a:pt x="48022" y="322660"/>
                      <a:pt x="42069" y="279004"/>
                      <a:pt x="80963" y="275432"/>
                    </a:cubicBezTo>
                    <a:cubicBezTo>
                      <a:pt x="119857" y="271860"/>
                      <a:pt x="232570" y="319882"/>
                      <a:pt x="269082" y="332582"/>
                    </a:cubicBezTo>
                    <a:cubicBezTo>
                      <a:pt x="305595" y="345282"/>
                      <a:pt x="323850" y="364729"/>
                      <a:pt x="300038" y="351632"/>
                    </a:cubicBezTo>
                    <a:cubicBezTo>
                      <a:pt x="276226" y="338535"/>
                      <a:pt x="140494" y="285353"/>
                      <a:pt x="126207" y="254000"/>
                    </a:cubicBezTo>
                    <a:cubicBezTo>
                      <a:pt x="111920" y="222647"/>
                      <a:pt x="191691" y="191691"/>
                      <a:pt x="214313" y="163513"/>
                    </a:cubicBezTo>
                    <a:cubicBezTo>
                      <a:pt x="236935" y="135335"/>
                      <a:pt x="234951" y="71041"/>
                      <a:pt x="261938" y="84932"/>
                    </a:cubicBezTo>
                    <a:cubicBezTo>
                      <a:pt x="288925" y="98823"/>
                      <a:pt x="370285" y="232173"/>
                      <a:pt x="383382" y="249238"/>
                    </a:cubicBezTo>
                    <a:close/>
                  </a:path>
                </a:pathLst>
              </a:custGeom>
              <a:solidFill>
                <a:srgbClr val="CC00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1009599" y="2180403"/>
                <a:ext cx="285752" cy="285752"/>
              </a:xfrm>
              <a:prstGeom prst="ellipse">
                <a:avLst/>
              </a:prstGeom>
              <a:solidFill>
                <a:srgbClr val="FA9EE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7" name="Cloud Callout 16"/>
          <p:cNvSpPr/>
          <p:nvPr/>
        </p:nvSpPr>
        <p:spPr>
          <a:xfrm>
            <a:off x="2660589" y="712569"/>
            <a:ext cx="2525530" cy="1303535"/>
          </a:xfrm>
          <a:prstGeom prst="cloud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/>
          <p:cNvSpPr/>
          <p:nvPr/>
        </p:nvSpPr>
        <p:spPr>
          <a:xfrm>
            <a:off x="3248543" y="1955007"/>
            <a:ext cx="369290" cy="9301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Cloud Callout 53"/>
          <p:cNvSpPr/>
          <p:nvPr/>
        </p:nvSpPr>
        <p:spPr>
          <a:xfrm>
            <a:off x="2971800" y="1441631"/>
            <a:ext cx="1418008" cy="733558"/>
          </a:xfrm>
          <a:prstGeom prst="cloud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5" name="Rectangle 54"/>
          <p:cNvSpPr/>
          <p:nvPr/>
        </p:nvSpPr>
        <p:spPr>
          <a:xfrm>
            <a:off x="3291144" y="2145745"/>
            <a:ext cx="228908" cy="5185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 bwMode="auto">
          <a:xfrm>
            <a:off x="3538850" y="2825920"/>
            <a:ext cx="2170387" cy="1346509"/>
          </a:xfrm>
          <a:prstGeom prst="roundRect">
            <a:avLst/>
          </a:prstGeom>
          <a:solidFill>
            <a:srgbClr val="92D050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fi-FI" sz="2200">
                <a:latin typeface="Kozuka Gothic Pro L" pitchFamily="34" charset="-128"/>
                <a:ea typeface="Kozuka Gothic Pro L" pitchFamily="34" charset="-128"/>
              </a:rPr>
              <a:t>Opiskelu</a:t>
            </a:r>
            <a:endParaRPr lang="en-US" sz="220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6858016" y="3071810"/>
            <a:ext cx="1776722" cy="886306"/>
          </a:xfrm>
          <a:prstGeom prst="roundRect">
            <a:avLst/>
          </a:prstGeom>
          <a:solidFill>
            <a:srgbClr val="92D050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fi-FI" sz="2200">
                <a:latin typeface="Kozuka Gothic Pro L" pitchFamily="34" charset="-128"/>
                <a:ea typeface="Kozuka Gothic Pro L" pitchFamily="34" charset="-128"/>
              </a:rPr>
              <a:t>Arviointi</a:t>
            </a:r>
            <a:endParaRPr lang="en-US" sz="2200">
              <a:latin typeface="Kozuka Gothic Pro L" pitchFamily="34" charset="-128"/>
              <a:ea typeface="Kozuka Gothic Pro L" pitchFamily="34" charset="-128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0" y="5836075"/>
            <a:ext cx="1133484" cy="1025769"/>
            <a:chOff x="0" y="5836075"/>
            <a:chExt cx="1133484" cy="1025769"/>
          </a:xfrm>
        </p:grpSpPr>
        <p:cxnSp>
          <p:nvCxnSpPr>
            <p:cNvPr id="80" name="Straight Connector 79"/>
            <p:cNvCxnSpPr/>
            <p:nvPr/>
          </p:nvCxnSpPr>
          <p:spPr bwMode="auto">
            <a:xfrm rot="5400000">
              <a:off x="149840" y="6523744"/>
              <a:ext cx="641619" cy="34582"/>
            </a:xfrm>
            <a:prstGeom prst="line">
              <a:avLst/>
            </a:pr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1" name="Group 40"/>
            <p:cNvGrpSpPr/>
            <p:nvPr/>
          </p:nvGrpSpPr>
          <p:grpSpPr>
            <a:xfrm rot="21091901">
              <a:off x="0" y="5836075"/>
              <a:ext cx="1133484" cy="1021925"/>
              <a:chOff x="714348" y="1928802"/>
              <a:chExt cx="854869" cy="770732"/>
            </a:xfrm>
          </p:grpSpPr>
          <p:sp>
            <p:nvSpPr>
              <p:cNvPr id="42" name="Freeform 41"/>
              <p:cNvSpPr/>
              <p:nvPr/>
            </p:nvSpPr>
            <p:spPr>
              <a:xfrm>
                <a:off x="714348" y="1928802"/>
                <a:ext cx="854869" cy="770732"/>
              </a:xfrm>
              <a:custGeom>
                <a:avLst/>
                <a:gdLst>
                  <a:gd name="connsiteX0" fmla="*/ 383382 w 854869"/>
                  <a:gd name="connsiteY0" fmla="*/ 249238 h 770732"/>
                  <a:gd name="connsiteX1" fmla="*/ 340519 w 854869"/>
                  <a:gd name="connsiteY1" fmla="*/ 187325 h 770732"/>
                  <a:gd name="connsiteX2" fmla="*/ 345282 w 854869"/>
                  <a:gd name="connsiteY2" fmla="*/ 61119 h 770732"/>
                  <a:gd name="connsiteX3" fmla="*/ 438151 w 854869"/>
                  <a:gd name="connsiteY3" fmla="*/ 8732 h 770732"/>
                  <a:gd name="connsiteX4" fmla="*/ 540544 w 854869"/>
                  <a:gd name="connsiteY4" fmla="*/ 13494 h 770732"/>
                  <a:gd name="connsiteX5" fmla="*/ 616744 w 854869"/>
                  <a:gd name="connsiteY5" fmla="*/ 89694 h 770732"/>
                  <a:gd name="connsiteX6" fmla="*/ 597694 w 854869"/>
                  <a:gd name="connsiteY6" fmla="*/ 163513 h 770732"/>
                  <a:gd name="connsiteX7" fmla="*/ 531019 w 854869"/>
                  <a:gd name="connsiteY7" fmla="*/ 244475 h 770732"/>
                  <a:gd name="connsiteX8" fmla="*/ 488157 w 854869"/>
                  <a:gd name="connsiteY8" fmla="*/ 270669 h 770732"/>
                  <a:gd name="connsiteX9" fmla="*/ 590551 w 854869"/>
                  <a:gd name="connsiteY9" fmla="*/ 177800 h 770732"/>
                  <a:gd name="connsiteX10" fmla="*/ 626269 w 854869"/>
                  <a:gd name="connsiteY10" fmla="*/ 132557 h 770732"/>
                  <a:gd name="connsiteX11" fmla="*/ 707232 w 854869"/>
                  <a:gd name="connsiteY11" fmla="*/ 149225 h 770732"/>
                  <a:gd name="connsiteX12" fmla="*/ 785813 w 854869"/>
                  <a:gd name="connsiteY12" fmla="*/ 225425 h 770732"/>
                  <a:gd name="connsiteX13" fmla="*/ 776288 w 854869"/>
                  <a:gd name="connsiteY13" fmla="*/ 299244 h 770732"/>
                  <a:gd name="connsiteX14" fmla="*/ 733426 w 854869"/>
                  <a:gd name="connsiteY14" fmla="*/ 354013 h 770732"/>
                  <a:gd name="connsiteX15" fmla="*/ 638176 w 854869"/>
                  <a:gd name="connsiteY15" fmla="*/ 361157 h 770732"/>
                  <a:gd name="connsiteX16" fmla="*/ 588169 w 854869"/>
                  <a:gd name="connsiteY16" fmla="*/ 361157 h 770732"/>
                  <a:gd name="connsiteX17" fmla="*/ 588169 w 854869"/>
                  <a:gd name="connsiteY17" fmla="*/ 363538 h 770732"/>
                  <a:gd name="connsiteX18" fmla="*/ 814388 w 854869"/>
                  <a:gd name="connsiteY18" fmla="*/ 384969 h 770732"/>
                  <a:gd name="connsiteX19" fmla="*/ 831057 w 854869"/>
                  <a:gd name="connsiteY19" fmla="*/ 484982 h 770732"/>
                  <a:gd name="connsiteX20" fmla="*/ 797719 w 854869"/>
                  <a:gd name="connsiteY20" fmla="*/ 549275 h 770732"/>
                  <a:gd name="connsiteX21" fmla="*/ 719138 w 854869"/>
                  <a:gd name="connsiteY21" fmla="*/ 618332 h 770732"/>
                  <a:gd name="connsiteX22" fmla="*/ 635794 w 854869"/>
                  <a:gd name="connsiteY22" fmla="*/ 611188 h 770732"/>
                  <a:gd name="connsiteX23" fmla="*/ 619126 w 854869"/>
                  <a:gd name="connsiteY23" fmla="*/ 565944 h 770732"/>
                  <a:gd name="connsiteX24" fmla="*/ 569119 w 854869"/>
                  <a:gd name="connsiteY24" fmla="*/ 508794 h 770732"/>
                  <a:gd name="connsiteX25" fmla="*/ 561976 w 854869"/>
                  <a:gd name="connsiteY25" fmla="*/ 499269 h 770732"/>
                  <a:gd name="connsiteX26" fmla="*/ 635794 w 854869"/>
                  <a:gd name="connsiteY26" fmla="*/ 649288 h 770732"/>
                  <a:gd name="connsiteX27" fmla="*/ 569119 w 854869"/>
                  <a:gd name="connsiteY27" fmla="*/ 682625 h 770732"/>
                  <a:gd name="connsiteX28" fmla="*/ 459582 w 854869"/>
                  <a:gd name="connsiteY28" fmla="*/ 732632 h 770732"/>
                  <a:gd name="connsiteX29" fmla="*/ 400051 w 854869"/>
                  <a:gd name="connsiteY29" fmla="*/ 727869 h 770732"/>
                  <a:gd name="connsiteX30" fmla="*/ 392907 w 854869"/>
                  <a:gd name="connsiteY30" fmla="*/ 661194 h 770732"/>
                  <a:gd name="connsiteX31" fmla="*/ 433388 w 854869"/>
                  <a:gd name="connsiteY31" fmla="*/ 554038 h 770732"/>
                  <a:gd name="connsiteX32" fmla="*/ 352426 w 854869"/>
                  <a:gd name="connsiteY32" fmla="*/ 735013 h 770732"/>
                  <a:gd name="connsiteX33" fmla="*/ 230982 w 854869"/>
                  <a:gd name="connsiteY33" fmla="*/ 768350 h 770732"/>
                  <a:gd name="connsiteX34" fmla="*/ 157163 w 854869"/>
                  <a:gd name="connsiteY34" fmla="*/ 730250 h 770732"/>
                  <a:gd name="connsiteX35" fmla="*/ 140494 w 854869"/>
                  <a:gd name="connsiteY35" fmla="*/ 677863 h 770732"/>
                  <a:gd name="connsiteX36" fmla="*/ 171451 w 854869"/>
                  <a:gd name="connsiteY36" fmla="*/ 620713 h 770732"/>
                  <a:gd name="connsiteX37" fmla="*/ 238126 w 854869"/>
                  <a:gd name="connsiteY37" fmla="*/ 546894 h 770732"/>
                  <a:gd name="connsiteX38" fmla="*/ 338138 w 854869"/>
                  <a:gd name="connsiteY38" fmla="*/ 501650 h 770732"/>
                  <a:gd name="connsiteX39" fmla="*/ 278607 w 854869"/>
                  <a:gd name="connsiteY39" fmla="*/ 513557 h 770732"/>
                  <a:gd name="connsiteX40" fmla="*/ 78582 w 854869"/>
                  <a:gd name="connsiteY40" fmla="*/ 527844 h 770732"/>
                  <a:gd name="connsiteX41" fmla="*/ 7144 w 854869"/>
                  <a:gd name="connsiteY41" fmla="*/ 463550 h 770732"/>
                  <a:gd name="connsiteX42" fmla="*/ 35719 w 854869"/>
                  <a:gd name="connsiteY42" fmla="*/ 354013 h 770732"/>
                  <a:gd name="connsiteX43" fmla="*/ 80963 w 854869"/>
                  <a:gd name="connsiteY43" fmla="*/ 275432 h 770732"/>
                  <a:gd name="connsiteX44" fmla="*/ 269082 w 854869"/>
                  <a:gd name="connsiteY44" fmla="*/ 332582 h 770732"/>
                  <a:gd name="connsiteX45" fmla="*/ 300038 w 854869"/>
                  <a:gd name="connsiteY45" fmla="*/ 351632 h 770732"/>
                  <a:gd name="connsiteX46" fmla="*/ 126207 w 854869"/>
                  <a:gd name="connsiteY46" fmla="*/ 254000 h 770732"/>
                  <a:gd name="connsiteX47" fmla="*/ 214313 w 854869"/>
                  <a:gd name="connsiteY47" fmla="*/ 163513 h 770732"/>
                  <a:gd name="connsiteX48" fmla="*/ 261938 w 854869"/>
                  <a:gd name="connsiteY48" fmla="*/ 84932 h 770732"/>
                  <a:gd name="connsiteX49" fmla="*/ 383382 w 854869"/>
                  <a:gd name="connsiteY49" fmla="*/ 249238 h 770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854869" h="770732">
                    <a:moveTo>
                      <a:pt x="383382" y="249238"/>
                    </a:moveTo>
                    <a:cubicBezTo>
                      <a:pt x="396479" y="266304"/>
                      <a:pt x="346869" y="218678"/>
                      <a:pt x="340519" y="187325"/>
                    </a:cubicBezTo>
                    <a:cubicBezTo>
                      <a:pt x="334169" y="155972"/>
                      <a:pt x="329010" y="90884"/>
                      <a:pt x="345282" y="61119"/>
                    </a:cubicBezTo>
                    <a:cubicBezTo>
                      <a:pt x="361554" y="31354"/>
                      <a:pt x="405607" y="16670"/>
                      <a:pt x="438151" y="8732"/>
                    </a:cubicBezTo>
                    <a:cubicBezTo>
                      <a:pt x="470695" y="795"/>
                      <a:pt x="510779" y="0"/>
                      <a:pt x="540544" y="13494"/>
                    </a:cubicBezTo>
                    <a:cubicBezTo>
                      <a:pt x="570309" y="26988"/>
                      <a:pt x="607219" y="64691"/>
                      <a:pt x="616744" y="89694"/>
                    </a:cubicBezTo>
                    <a:cubicBezTo>
                      <a:pt x="626269" y="114697"/>
                      <a:pt x="611981" y="137716"/>
                      <a:pt x="597694" y="163513"/>
                    </a:cubicBezTo>
                    <a:cubicBezTo>
                      <a:pt x="583407" y="189310"/>
                      <a:pt x="549275" y="226616"/>
                      <a:pt x="531019" y="244475"/>
                    </a:cubicBezTo>
                    <a:cubicBezTo>
                      <a:pt x="512763" y="262334"/>
                      <a:pt x="478235" y="281781"/>
                      <a:pt x="488157" y="270669"/>
                    </a:cubicBezTo>
                    <a:cubicBezTo>
                      <a:pt x="498079" y="259557"/>
                      <a:pt x="567532" y="200819"/>
                      <a:pt x="590551" y="177800"/>
                    </a:cubicBezTo>
                    <a:cubicBezTo>
                      <a:pt x="613570" y="154781"/>
                      <a:pt x="606822" y="137319"/>
                      <a:pt x="626269" y="132557"/>
                    </a:cubicBezTo>
                    <a:cubicBezTo>
                      <a:pt x="645716" y="127795"/>
                      <a:pt x="680641" y="133747"/>
                      <a:pt x="707232" y="149225"/>
                    </a:cubicBezTo>
                    <a:cubicBezTo>
                      <a:pt x="733823" y="164703"/>
                      <a:pt x="774304" y="200422"/>
                      <a:pt x="785813" y="225425"/>
                    </a:cubicBezTo>
                    <a:cubicBezTo>
                      <a:pt x="797322" y="250428"/>
                      <a:pt x="785019" y="277813"/>
                      <a:pt x="776288" y="299244"/>
                    </a:cubicBezTo>
                    <a:cubicBezTo>
                      <a:pt x="767557" y="320675"/>
                      <a:pt x="756445" y="343694"/>
                      <a:pt x="733426" y="354013"/>
                    </a:cubicBezTo>
                    <a:cubicBezTo>
                      <a:pt x="710407" y="364332"/>
                      <a:pt x="662385" y="359966"/>
                      <a:pt x="638176" y="361157"/>
                    </a:cubicBezTo>
                    <a:cubicBezTo>
                      <a:pt x="613967" y="362348"/>
                      <a:pt x="596503" y="360760"/>
                      <a:pt x="588169" y="361157"/>
                    </a:cubicBezTo>
                    <a:cubicBezTo>
                      <a:pt x="579835" y="361554"/>
                      <a:pt x="550466" y="359569"/>
                      <a:pt x="588169" y="363538"/>
                    </a:cubicBezTo>
                    <a:cubicBezTo>
                      <a:pt x="625872" y="367507"/>
                      <a:pt x="773907" y="364728"/>
                      <a:pt x="814388" y="384969"/>
                    </a:cubicBezTo>
                    <a:cubicBezTo>
                      <a:pt x="854869" y="405210"/>
                      <a:pt x="833835" y="457598"/>
                      <a:pt x="831057" y="484982"/>
                    </a:cubicBezTo>
                    <a:cubicBezTo>
                      <a:pt x="828279" y="512366"/>
                      <a:pt x="816372" y="527050"/>
                      <a:pt x="797719" y="549275"/>
                    </a:cubicBezTo>
                    <a:cubicBezTo>
                      <a:pt x="779066" y="571500"/>
                      <a:pt x="746126" y="608013"/>
                      <a:pt x="719138" y="618332"/>
                    </a:cubicBezTo>
                    <a:cubicBezTo>
                      <a:pt x="692151" y="628651"/>
                      <a:pt x="652463" y="619919"/>
                      <a:pt x="635794" y="611188"/>
                    </a:cubicBezTo>
                    <a:cubicBezTo>
                      <a:pt x="619125" y="602457"/>
                      <a:pt x="630238" y="583010"/>
                      <a:pt x="619126" y="565944"/>
                    </a:cubicBezTo>
                    <a:cubicBezTo>
                      <a:pt x="608014" y="548878"/>
                      <a:pt x="578644" y="519907"/>
                      <a:pt x="569119" y="508794"/>
                    </a:cubicBezTo>
                    <a:cubicBezTo>
                      <a:pt x="559594" y="497682"/>
                      <a:pt x="550864" y="475853"/>
                      <a:pt x="561976" y="499269"/>
                    </a:cubicBezTo>
                    <a:cubicBezTo>
                      <a:pt x="573089" y="522685"/>
                      <a:pt x="634604" y="618729"/>
                      <a:pt x="635794" y="649288"/>
                    </a:cubicBezTo>
                    <a:cubicBezTo>
                      <a:pt x="636984" y="679847"/>
                      <a:pt x="598488" y="668734"/>
                      <a:pt x="569119" y="682625"/>
                    </a:cubicBezTo>
                    <a:cubicBezTo>
                      <a:pt x="539750" y="696516"/>
                      <a:pt x="487760" y="725091"/>
                      <a:pt x="459582" y="732632"/>
                    </a:cubicBezTo>
                    <a:cubicBezTo>
                      <a:pt x="431404" y="740173"/>
                      <a:pt x="411163" y="739775"/>
                      <a:pt x="400051" y="727869"/>
                    </a:cubicBezTo>
                    <a:cubicBezTo>
                      <a:pt x="388939" y="715963"/>
                      <a:pt x="387351" y="690166"/>
                      <a:pt x="392907" y="661194"/>
                    </a:cubicBezTo>
                    <a:cubicBezTo>
                      <a:pt x="398463" y="632222"/>
                      <a:pt x="440135" y="541735"/>
                      <a:pt x="433388" y="554038"/>
                    </a:cubicBezTo>
                    <a:cubicBezTo>
                      <a:pt x="426641" y="566341"/>
                      <a:pt x="386160" y="699294"/>
                      <a:pt x="352426" y="735013"/>
                    </a:cubicBezTo>
                    <a:cubicBezTo>
                      <a:pt x="318692" y="770732"/>
                      <a:pt x="263526" y="769144"/>
                      <a:pt x="230982" y="768350"/>
                    </a:cubicBezTo>
                    <a:cubicBezTo>
                      <a:pt x="198438" y="767556"/>
                      <a:pt x="172244" y="745331"/>
                      <a:pt x="157163" y="730250"/>
                    </a:cubicBezTo>
                    <a:cubicBezTo>
                      <a:pt x="142082" y="715169"/>
                      <a:pt x="138113" y="696119"/>
                      <a:pt x="140494" y="677863"/>
                    </a:cubicBezTo>
                    <a:cubicBezTo>
                      <a:pt x="142875" y="659607"/>
                      <a:pt x="155179" y="642541"/>
                      <a:pt x="171451" y="620713"/>
                    </a:cubicBezTo>
                    <a:cubicBezTo>
                      <a:pt x="187723" y="598885"/>
                      <a:pt x="210345" y="566738"/>
                      <a:pt x="238126" y="546894"/>
                    </a:cubicBezTo>
                    <a:cubicBezTo>
                      <a:pt x="265907" y="527050"/>
                      <a:pt x="331391" y="507206"/>
                      <a:pt x="338138" y="501650"/>
                    </a:cubicBezTo>
                    <a:cubicBezTo>
                      <a:pt x="344885" y="496094"/>
                      <a:pt x="321866" y="509191"/>
                      <a:pt x="278607" y="513557"/>
                    </a:cubicBezTo>
                    <a:cubicBezTo>
                      <a:pt x="235348" y="517923"/>
                      <a:pt x="123826" y="536178"/>
                      <a:pt x="78582" y="527844"/>
                    </a:cubicBezTo>
                    <a:cubicBezTo>
                      <a:pt x="33338" y="519510"/>
                      <a:pt x="14288" y="492522"/>
                      <a:pt x="7144" y="463550"/>
                    </a:cubicBezTo>
                    <a:cubicBezTo>
                      <a:pt x="0" y="434578"/>
                      <a:pt x="23416" y="385366"/>
                      <a:pt x="35719" y="354013"/>
                    </a:cubicBezTo>
                    <a:cubicBezTo>
                      <a:pt x="48022" y="322660"/>
                      <a:pt x="42069" y="279004"/>
                      <a:pt x="80963" y="275432"/>
                    </a:cubicBezTo>
                    <a:cubicBezTo>
                      <a:pt x="119857" y="271860"/>
                      <a:pt x="232570" y="319882"/>
                      <a:pt x="269082" y="332582"/>
                    </a:cubicBezTo>
                    <a:cubicBezTo>
                      <a:pt x="305595" y="345282"/>
                      <a:pt x="323850" y="364729"/>
                      <a:pt x="300038" y="351632"/>
                    </a:cubicBezTo>
                    <a:cubicBezTo>
                      <a:pt x="276226" y="338535"/>
                      <a:pt x="140494" y="285353"/>
                      <a:pt x="126207" y="254000"/>
                    </a:cubicBezTo>
                    <a:cubicBezTo>
                      <a:pt x="111920" y="222647"/>
                      <a:pt x="191691" y="191691"/>
                      <a:pt x="214313" y="163513"/>
                    </a:cubicBezTo>
                    <a:cubicBezTo>
                      <a:pt x="236935" y="135335"/>
                      <a:pt x="234951" y="71041"/>
                      <a:pt x="261938" y="84932"/>
                    </a:cubicBezTo>
                    <a:cubicBezTo>
                      <a:pt x="288925" y="98823"/>
                      <a:pt x="370285" y="232173"/>
                      <a:pt x="383382" y="249238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009599" y="2180403"/>
                <a:ext cx="285752" cy="285752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5" name="Right Arrow 104"/>
          <p:cNvSpPr/>
          <p:nvPr/>
        </p:nvSpPr>
        <p:spPr bwMode="auto">
          <a:xfrm>
            <a:off x="2381276" y="3373465"/>
            <a:ext cx="1143008" cy="285752"/>
          </a:xfrm>
          <a:prstGeom prst="rightArrow">
            <a:avLst/>
          </a:prstGeom>
          <a:solidFill>
            <a:schemeClr val="tx1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Right Arrow 105"/>
          <p:cNvSpPr/>
          <p:nvPr/>
        </p:nvSpPr>
        <p:spPr bwMode="auto">
          <a:xfrm>
            <a:off x="5715008" y="3357562"/>
            <a:ext cx="1143008" cy="285752"/>
          </a:xfrm>
          <a:prstGeom prst="rightArrow">
            <a:avLst/>
          </a:prstGeom>
          <a:solidFill>
            <a:schemeClr val="tx1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92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0" grpId="0" animBg="1"/>
      <p:bldP spid="17" grpId="0" animBg="1"/>
      <p:bldP spid="18" grpId="0" animBg="1"/>
      <p:bldP spid="54" grpId="0" animBg="1"/>
      <p:bldP spid="55" grpId="0" animBg="1"/>
      <p:bldP spid="57" grpId="0" animBg="1"/>
      <p:bldP spid="58" grpId="0" animBg="1"/>
      <p:bldP spid="105" grpId="0" animBg="1"/>
      <p:bldP spid="1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ounded Rectangle 69"/>
          <p:cNvSpPr/>
          <p:nvPr/>
        </p:nvSpPr>
        <p:spPr bwMode="auto">
          <a:xfrm>
            <a:off x="428596" y="3071810"/>
            <a:ext cx="1948891" cy="886306"/>
          </a:xfrm>
          <a:prstGeom prst="roundRect">
            <a:avLst/>
          </a:prstGeom>
          <a:solidFill>
            <a:srgbClr val="92D050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fi-FI" sz="2200">
                <a:latin typeface="Kozuka Gothic Pro L" pitchFamily="34" charset="-128"/>
                <a:ea typeface="Kozuka Gothic Pro L" pitchFamily="34" charset="-128"/>
              </a:rPr>
              <a:t>Oppimis-tavoitteet</a:t>
            </a:r>
            <a:endParaRPr lang="en-US" sz="220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80" name="Rounded Rectangle 79"/>
          <p:cNvSpPr/>
          <p:nvPr/>
        </p:nvSpPr>
        <p:spPr bwMode="auto">
          <a:xfrm>
            <a:off x="6858016" y="3071810"/>
            <a:ext cx="1776722" cy="886306"/>
          </a:xfrm>
          <a:prstGeom prst="roundRect">
            <a:avLst/>
          </a:prstGeom>
          <a:solidFill>
            <a:srgbClr val="92D050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fi-FI" sz="2200">
                <a:latin typeface="Kozuka Gothic Pro L" pitchFamily="34" charset="-128"/>
                <a:ea typeface="Kozuka Gothic Pro L" pitchFamily="34" charset="-128"/>
              </a:rPr>
              <a:t>Arviointi</a:t>
            </a:r>
            <a:endParaRPr lang="en-US" sz="220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81" name="Right Arrow 80"/>
          <p:cNvSpPr/>
          <p:nvPr/>
        </p:nvSpPr>
        <p:spPr bwMode="auto">
          <a:xfrm>
            <a:off x="2381276" y="3373465"/>
            <a:ext cx="1143008" cy="285752"/>
          </a:xfrm>
          <a:prstGeom prst="rightArrow">
            <a:avLst/>
          </a:prstGeom>
          <a:solidFill>
            <a:schemeClr val="tx1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Right Arrow 81"/>
          <p:cNvSpPr/>
          <p:nvPr/>
        </p:nvSpPr>
        <p:spPr bwMode="auto">
          <a:xfrm>
            <a:off x="5715008" y="3357562"/>
            <a:ext cx="1143008" cy="285752"/>
          </a:xfrm>
          <a:prstGeom prst="rightArrow">
            <a:avLst/>
          </a:prstGeom>
          <a:solidFill>
            <a:schemeClr val="tx1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Kurssin toimintamalli?</a:t>
            </a:r>
            <a:endParaRPr lang="en-US"/>
          </a:p>
        </p:txBody>
      </p:sp>
      <p:grpSp>
        <p:nvGrpSpPr>
          <p:cNvPr id="3" name="Group 9"/>
          <p:cNvGrpSpPr/>
          <p:nvPr/>
        </p:nvGrpSpPr>
        <p:grpSpPr>
          <a:xfrm>
            <a:off x="0" y="285728"/>
            <a:ext cx="2220686" cy="2242319"/>
            <a:chOff x="5653272" y="1143566"/>
            <a:chExt cx="1428760" cy="1428760"/>
          </a:xfrm>
        </p:grpSpPr>
        <p:sp>
          <p:nvSpPr>
            <p:cNvPr id="11" name="16-Point Star 10"/>
            <p:cNvSpPr/>
            <p:nvPr/>
          </p:nvSpPr>
          <p:spPr>
            <a:xfrm>
              <a:off x="5653272" y="1143566"/>
              <a:ext cx="1428760" cy="1428760"/>
            </a:xfrm>
            <a:prstGeom prst="star16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929322" y="1428736"/>
              <a:ext cx="857256" cy="857256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184392" y="1674278"/>
              <a:ext cx="76200" cy="169762"/>
            </a:xfrm>
            <a:custGeom>
              <a:avLst/>
              <a:gdLst>
                <a:gd name="connsiteX0" fmla="*/ 3048 w 57912"/>
                <a:gd name="connsiteY0" fmla="*/ 50890 h 85193"/>
                <a:gd name="connsiteX1" fmla="*/ 39624 w 57912"/>
                <a:gd name="connsiteY1" fmla="*/ 5170 h 85193"/>
                <a:gd name="connsiteX2" fmla="*/ 57912 w 57912"/>
                <a:gd name="connsiteY2" fmla="*/ 32602 h 85193"/>
                <a:gd name="connsiteX3" fmla="*/ 21336 w 57912"/>
                <a:gd name="connsiteY3" fmla="*/ 78322 h 85193"/>
                <a:gd name="connsiteX4" fmla="*/ 3048 w 57912"/>
                <a:gd name="connsiteY4" fmla="*/ 50890 h 8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" h="85193">
                  <a:moveTo>
                    <a:pt x="3048" y="50890"/>
                  </a:moveTo>
                  <a:cubicBezTo>
                    <a:pt x="6096" y="38698"/>
                    <a:pt x="13774" y="0"/>
                    <a:pt x="39624" y="5170"/>
                  </a:cubicBezTo>
                  <a:cubicBezTo>
                    <a:pt x="50400" y="7325"/>
                    <a:pt x="51816" y="23458"/>
                    <a:pt x="57912" y="32602"/>
                  </a:cubicBezTo>
                  <a:cubicBezTo>
                    <a:pt x="52946" y="52466"/>
                    <a:pt x="55693" y="85193"/>
                    <a:pt x="21336" y="78322"/>
                  </a:cubicBezTo>
                  <a:cubicBezTo>
                    <a:pt x="12882" y="76631"/>
                    <a:pt x="0" y="63082"/>
                    <a:pt x="3048" y="5089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455664" y="1680374"/>
              <a:ext cx="76200" cy="169762"/>
            </a:xfrm>
            <a:custGeom>
              <a:avLst/>
              <a:gdLst>
                <a:gd name="connsiteX0" fmla="*/ 3048 w 57912"/>
                <a:gd name="connsiteY0" fmla="*/ 50890 h 85193"/>
                <a:gd name="connsiteX1" fmla="*/ 39624 w 57912"/>
                <a:gd name="connsiteY1" fmla="*/ 5170 h 85193"/>
                <a:gd name="connsiteX2" fmla="*/ 57912 w 57912"/>
                <a:gd name="connsiteY2" fmla="*/ 32602 h 85193"/>
                <a:gd name="connsiteX3" fmla="*/ 21336 w 57912"/>
                <a:gd name="connsiteY3" fmla="*/ 78322 h 85193"/>
                <a:gd name="connsiteX4" fmla="*/ 3048 w 57912"/>
                <a:gd name="connsiteY4" fmla="*/ 50890 h 8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" h="85193">
                  <a:moveTo>
                    <a:pt x="3048" y="50890"/>
                  </a:moveTo>
                  <a:cubicBezTo>
                    <a:pt x="6096" y="38698"/>
                    <a:pt x="13774" y="0"/>
                    <a:pt x="39624" y="5170"/>
                  </a:cubicBezTo>
                  <a:cubicBezTo>
                    <a:pt x="50400" y="7325"/>
                    <a:pt x="51816" y="23458"/>
                    <a:pt x="57912" y="32602"/>
                  </a:cubicBezTo>
                  <a:cubicBezTo>
                    <a:pt x="52946" y="52466"/>
                    <a:pt x="55693" y="85193"/>
                    <a:pt x="21336" y="78322"/>
                  </a:cubicBezTo>
                  <a:cubicBezTo>
                    <a:pt x="12882" y="76631"/>
                    <a:pt x="0" y="63082"/>
                    <a:pt x="3048" y="5089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208776" y="2029968"/>
              <a:ext cx="320040" cy="83820"/>
            </a:xfrm>
            <a:custGeom>
              <a:avLst/>
              <a:gdLst>
                <a:gd name="connsiteX0" fmla="*/ 0 w 320040"/>
                <a:gd name="connsiteY0" fmla="*/ 9144 h 83820"/>
                <a:gd name="connsiteX1" fmla="*/ 173736 w 320040"/>
                <a:gd name="connsiteY1" fmla="*/ 82296 h 83820"/>
                <a:gd name="connsiteX2" fmla="*/ 320040 w 320040"/>
                <a:gd name="connsiteY2" fmla="*/ 0 h 8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0040" h="83820">
                  <a:moveTo>
                    <a:pt x="0" y="9144"/>
                  </a:moveTo>
                  <a:cubicBezTo>
                    <a:pt x="60198" y="46482"/>
                    <a:pt x="120396" y="83820"/>
                    <a:pt x="173736" y="82296"/>
                  </a:cubicBezTo>
                  <a:cubicBezTo>
                    <a:pt x="227076" y="80772"/>
                    <a:pt x="273558" y="40386"/>
                    <a:pt x="320040" y="0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1" name="Straight Connector 70"/>
          <p:cNvCxnSpPr/>
          <p:nvPr/>
        </p:nvCxnSpPr>
        <p:spPr bwMode="auto">
          <a:xfrm rot="5400000">
            <a:off x="8049026" y="6527586"/>
            <a:ext cx="645459" cy="53788"/>
          </a:xfrm>
          <a:prstGeom prst="line">
            <a:avLst/>
          </a:prstGeom>
          <a:noFill/>
          <a:ln w="571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/>
          <p:nvPr/>
        </p:nvCxnSpPr>
        <p:spPr bwMode="auto">
          <a:xfrm rot="5400000">
            <a:off x="6883613" y="5947443"/>
            <a:ext cx="1814716" cy="60193"/>
          </a:xfrm>
          <a:prstGeom prst="line">
            <a:avLst/>
          </a:prstGeom>
          <a:noFill/>
          <a:ln w="571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/>
          <p:nvPr/>
        </p:nvCxnSpPr>
        <p:spPr bwMode="auto">
          <a:xfrm rot="16200000" flipH="1">
            <a:off x="-432867" y="5806570"/>
            <a:ext cx="2015781" cy="94768"/>
          </a:xfrm>
          <a:prstGeom prst="line">
            <a:avLst/>
          </a:prstGeom>
          <a:noFill/>
          <a:ln w="571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/>
          <p:cNvCxnSpPr/>
          <p:nvPr/>
        </p:nvCxnSpPr>
        <p:spPr bwMode="auto">
          <a:xfrm rot="5400000">
            <a:off x="149840" y="6523744"/>
            <a:ext cx="641619" cy="34582"/>
          </a:xfrm>
          <a:prstGeom prst="line">
            <a:avLst/>
          </a:prstGeom>
          <a:noFill/>
          <a:ln w="571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/>
          <p:nvPr/>
        </p:nvCxnSpPr>
        <p:spPr bwMode="auto">
          <a:xfrm rot="5400000">
            <a:off x="2685571" y="6541677"/>
            <a:ext cx="567337" cy="116540"/>
          </a:xfrm>
          <a:prstGeom prst="line">
            <a:avLst/>
          </a:prstGeom>
          <a:noFill/>
          <a:ln w="571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/>
          <p:nvPr/>
        </p:nvCxnSpPr>
        <p:spPr bwMode="auto">
          <a:xfrm rot="5400000">
            <a:off x="1474177" y="6183557"/>
            <a:ext cx="1357322" cy="1588"/>
          </a:xfrm>
          <a:prstGeom prst="line">
            <a:avLst/>
          </a:prstGeom>
          <a:noFill/>
          <a:ln w="571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Freeform 50"/>
          <p:cNvSpPr/>
          <p:nvPr/>
        </p:nvSpPr>
        <p:spPr>
          <a:xfrm rot="752467">
            <a:off x="863676" y="4553102"/>
            <a:ext cx="2117210" cy="1919631"/>
          </a:xfrm>
          <a:custGeom>
            <a:avLst/>
            <a:gdLst>
              <a:gd name="connsiteX0" fmla="*/ 383382 w 854869"/>
              <a:gd name="connsiteY0" fmla="*/ 249238 h 770732"/>
              <a:gd name="connsiteX1" fmla="*/ 340519 w 854869"/>
              <a:gd name="connsiteY1" fmla="*/ 187325 h 770732"/>
              <a:gd name="connsiteX2" fmla="*/ 345282 w 854869"/>
              <a:gd name="connsiteY2" fmla="*/ 61119 h 770732"/>
              <a:gd name="connsiteX3" fmla="*/ 438151 w 854869"/>
              <a:gd name="connsiteY3" fmla="*/ 8732 h 770732"/>
              <a:gd name="connsiteX4" fmla="*/ 540544 w 854869"/>
              <a:gd name="connsiteY4" fmla="*/ 13494 h 770732"/>
              <a:gd name="connsiteX5" fmla="*/ 616744 w 854869"/>
              <a:gd name="connsiteY5" fmla="*/ 89694 h 770732"/>
              <a:gd name="connsiteX6" fmla="*/ 597694 w 854869"/>
              <a:gd name="connsiteY6" fmla="*/ 163513 h 770732"/>
              <a:gd name="connsiteX7" fmla="*/ 531019 w 854869"/>
              <a:gd name="connsiteY7" fmla="*/ 244475 h 770732"/>
              <a:gd name="connsiteX8" fmla="*/ 488157 w 854869"/>
              <a:gd name="connsiteY8" fmla="*/ 270669 h 770732"/>
              <a:gd name="connsiteX9" fmla="*/ 590551 w 854869"/>
              <a:gd name="connsiteY9" fmla="*/ 177800 h 770732"/>
              <a:gd name="connsiteX10" fmla="*/ 626269 w 854869"/>
              <a:gd name="connsiteY10" fmla="*/ 132557 h 770732"/>
              <a:gd name="connsiteX11" fmla="*/ 707232 w 854869"/>
              <a:gd name="connsiteY11" fmla="*/ 149225 h 770732"/>
              <a:gd name="connsiteX12" fmla="*/ 785813 w 854869"/>
              <a:gd name="connsiteY12" fmla="*/ 225425 h 770732"/>
              <a:gd name="connsiteX13" fmla="*/ 776288 w 854869"/>
              <a:gd name="connsiteY13" fmla="*/ 299244 h 770732"/>
              <a:gd name="connsiteX14" fmla="*/ 733426 w 854869"/>
              <a:gd name="connsiteY14" fmla="*/ 354013 h 770732"/>
              <a:gd name="connsiteX15" fmla="*/ 638176 w 854869"/>
              <a:gd name="connsiteY15" fmla="*/ 361157 h 770732"/>
              <a:gd name="connsiteX16" fmla="*/ 588169 w 854869"/>
              <a:gd name="connsiteY16" fmla="*/ 361157 h 770732"/>
              <a:gd name="connsiteX17" fmla="*/ 588169 w 854869"/>
              <a:gd name="connsiteY17" fmla="*/ 363538 h 770732"/>
              <a:gd name="connsiteX18" fmla="*/ 814388 w 854869"/>
              <a:gd name="connsiteY18" fmla="*/ 384969 h 770732"/>
              <a:gd name="connsiteX19" fmla="*/ 831057 w 854869"/>
              <a:gd name="connsiteY19" fmla="*/ 484982 h 770732"/>
              <a:gd name="connsiteX20" fmla="*/ 797719 w 854869"/>
              <a:gd name="connsiteY20" fmla="*/ 549275 h 770732"/>
              <a:gd name="connsiteX21" fmla="*/ 719138 w 854869"/>
              <a:gd name="connsiteY21" fmla="*/ 618332 h 770732"/>
              <a:gd name="connsiteX22" fmla="*/ 635794 w 854869"/>
              <a:gd name="connsiteY22" fmla="*/ 611188 h 770732"/>
              <a:gd name="connsiteX23" fmla="*/ 619126 w 854869"/>
              <a:gd name="connsiteY23" fmla="*/ 565944 h 770732"/>
              <a:gd name="connsiteX24" fmla="*/ 569119 w 854869"/>
              <a:gd name="connsiteY24" fmla="*/ 508794 h 770732"/>
              <a:gd name="connsiteX25" fmla="*/ 561976 w 854869"/>
              <a:gd name="connsiteY25" fmla="*/ 499269 h 770732"/>
              <a:gd name="connsiteX26" fmla="*/ 635794 w 854869"/>
              <a:gd name="connsiteY26" fmla="*/ 649288 h 770732"/>
              <a:gd name="connsiteX27" fmla="*/ 569119 w 854869"/>
              <a:gd name="connsiteY27" fmla="*/ 682625 h 770732"/>
              <a:gd name="connsiteX28" fmla="*/ 459582 w 854869"/>
              <a:gd name="connsiteY28" fmla="*/ 732632 h 770732"/>
              <a:gd name="connsiteX29" fmla="*/ 400051 w 854869"/>
              <a:gd name="connsiteY29" fmla="*/ 727869 h 770732"/>
              <a:gd name="connsiteX30" fmla="*/ 392907 w 854869"/>
              <a:gd name="connsiteY30" fmla="*/ 661194 h 770732"/>
              <a:gd name="connsiteX31" fmla="*/ 433388 w 854869"/>
              <a:gd name="connsiteY31" fmla="*/ 554038 h 770732"/>
              <a:gd name="connsiteX32" fmla="*/ 352426 w 854869"/>
              <a:gd name="connsiteY32" fmla="*/ 735013 h 770732"/>
              <a:gd name="connsiteX33" fmla="*/ 230982 w 854869"/>
              <a:gd name="connsiteY33" fmla="*/ 768350 h 770732"/>
              <a:gd name="connsiteX34" fmla="*/ 157163 w 854869"/>
              <a:gd name="connsiteY34" fmla="*/ 730250 h 770732"/>
              <a:gd name="connsiteX35" fmla="*/ 140494 w 854869"/>
              <a:gd name="connsiteY35" fmla="*/ 677863 h 770732"/>
              <a:gd name="connsiteX36" fmla="*/ 171451 w 854869"/>
              <a:gd name="connsiteY36" fmla="*/ 620713 h 770732"/>
              <a:gd name="connsiteX37" fmla="*/ 238126 w 854869"/>
              <a:gd name="connsiteY37" fmla="*/ 546894 h 770732"/>
              <a:gd name="connsiteX38" fmla="*/ 338138 w 854869"/>
              <a:gd name="connsiteY38" fmla="*/ 501650 h 770732"/>
              <a:gd name="connsiteX39" fmla="*/ 278607 w 854869"/>
              <a:gd name="connsiteY39" fmla="*/ 513557 h 770732"/>
              <a:gd name="connsiteX40" fmla="*/ 78582 w 854869"/>
              <a:gd name="connsiteY40" fmla="*/ 527844 h 770732"/>
              <a:gd name="connsiteX41" fmla="*/ 7144 w 854869"/>
              <a:gd name="connsiteY41" fmla="*/ 463550 h 770732"/>
              <a:gd name="connsiteX42" fmla="*/ 35719 w 854869"/>
              <a:gd name="connsiteY42" fmla="*/ 354013 h 770732"/>
              <a:gd name="connsiteX43" fmla="*/ 80963 w 854869"/>
              <a:gd name="connsiteY43" fmla="*/ 275432 h 770732"/>
              <a:gd name="connsiteX44" fmla="*/ 269082 w 854869"/>
              <a:gd name="connsiteY44" fmla="*/ 332582 h 770732"/>
              <a:gd name="connsiteX45" fmla="*/ 300038 w 854869"/>
              <a:gd name="connsiteY45" fmla="*/ 351632 h 770732"/>
              <a:gd name="connsiteX46" fmla="*/ 126207 w 854869"/>
              <a:gd name="connsiteY46" fmla="*/ 254000 h 770732"/>
              <a:gd name="connsiteX47" fmla="*/ 214313 w 854869"/>
              <a:gd name="connsiteY47" fmla="*/ 163513 h 770732"/>
              <a:gd name="connsiteX48" fmla="*/ 261938 w 854869"/>
              <a:gd name="connsiteY48" fmla="*/ 84932 h 770732"/>
              <a:gd name="connsiteX49" fmla="*/ 383382 w 854869"/>
              <a:gd name="connsiteY49" fmla="*/ 249238 h 77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4869" h="770732">
                <a:moveTo>
                  <a:pt x="383382" y="249238"/>
                </a:moveTo>
                <a:cubicBezTo>
                  <a:pt x="396479" y="266304"/>
                  <a:pt x="346869" y="218678"/>
                  <a:pt x="340519" y="187325"/>
                </a:cubicBezTo>
                <a:cubicBezTo>
                  <a:pt x="334169" y="155972"/>
                  <a:pt x="329010" y="90884"/>
                  <a:pt x="345282" y="61119"/>
                </a:cubicBezTo>
                <a:cubicBezTo>
                  <a:pt x="361554" y="31354"/>
                  <a:pt x="405607" y="16670"/>
                  <a:pt x="438151" y="8732"/>
                </a:cubicBezTo>
                <a:cubicBezTo>
                  <a:pt x="470695" y="795"/>
                  <a:pt x="510779" y="0"/>
                  <a:pt x="540544" y="13494"/>
                </a:cubicBezTo>
                <a:cubicBezTo>
                  <a:pt x="570309" y="26988"/>
                  <a:pt x="607219" y="64691"/>
                  <a:pt x="616744" y="89694"/>
                </a:cubicBezTo>
                <a:cubicBezTo>
                  <a:pt x="626269" y="114697"/>
                  <a:pt x="611981" y="137716"/>
                  <a:pt x="597694" y="163513"/>
                </a:cubicBezTo>
                <a:cubicBezTo>
                  <a:pt x="583407" y="189310"/>
                  <a:pt x="549275" y="226616"/>
                  <a:pt x="531019" y="244475"/>
                </a:cubicBezTo>
                <a:cubicBezTo>
                  <a:pt x="512763" y="262334"/>
                  <a:pt x="478235" y="281781"/>
                  <a:pt x="488157" y="270669"/>
                </a:cubicBezTo>
                <a:cubicBezTo>
                  <a:pt x="498079" y="259557"/>
                  <a:pt x="567532" y="200819"/>
                  <a:pt x="590551" y="177800"/>
                </a:cubicBezTo>
                <a:cubicBezTo>
                  <a:pt x="613570" y="154781"/>
                  <a:pt x="606822" y="137319"/>
                  <a:pt x="626269" y="132557"/>
                </a:cubicBezTo>
                <a:cubicBezTo>
                  <a:pt x="645716" y="127795"/>
                  <a:pt x="680641" y="133747"/>
                  <a:pt x="707232" y="149225"/>
                </a:cubicBezTo>
                <a:cubicBezTo>
                  <a:pt x="733823" y="164703"/>
                  <a:pt x="774304" y="200422"/>
                  <a:pt x="785813" y="225425"/>
                </a:cubicBezTo>
                <a:cubicBezTo>
                  <a:pt x="797322" y="250428"/>
                  <a:pt x="785019" y="277813"/>
                  <a:pt x="776288" y="299244"/>
                </a:cubicBezTo>
                <a:cubicBezTo>
                  <a:pt x="767557" y="320675"/>
                  <a:pt x="756445" y="343694"/>
                  <a:pt x="733426" y="354013"/>
                </a:cubicBezTo>
                <a:cubicBezTo>
                  <a:pt x="710407" y="364332"/>
                  <a:pt x="662385" y="359966"/>
                  <a:pt x="638176" y="361157"/>
                </a:cubicBezTo>
                <a:cubicBezTo>
                  <a:pt x="613967" y="362348"/>
                  <a:pt x="596503" y="360760"/>
                  <a:pt x="588169" y="361157"/>
                </a:cubicBezTo>
                <a:cubicBezTo>
                  <a:pt x="579835" y="361554"/>
                  <a:pt x="550466" y="359569"/>
                  <a:pt x="588169" y="363538"/>
                </a:cubicBezTo>
                <a:cubicBezTo>
                  <a:pt x="625872" y="367507"/>
                  <a:pt x="773907" y="364728"/>
                  <a:pt x="814388" y="384969"/>
                </a:cubicBezTo>
                <a:cubicBezTo>
                  <a:pt x="854869" y="405210"/>
                  <a:pt x="833835" y="457598"/>
                  <a:pt x="831057" y="484982"/>
                </a:cubicBezTo>
                <a:cubicBezTo>
                  <a:pt x="828279" y="512366"/>
                  <a:pt x="816372" y="527050"/>
                  <a:pt x="797719" y="549275"/>
                </a:cubicBezTo>
                <a:cubicBezTo>
                  <a:pt x="779066" y="571500"/>
                  <a:pt x="746126" y="608013"/>
                  <a:pt x="719138" y="618332"/>
                </a:cubicBezTo>
                <a:cubicBezTo>
                  <a:pt x="692151" y="628651"/>
                  <a:pt x="652463" y="619919"/>
                  <a:pt x="635794" y="611188"/>
                </a:cubicBezTo>
                <a:cubicBezTo>
                  <a:pt x="619125" y="602457"/>
                  <a:pt x="630238" y="583010"/>
                  <a:pt x="619126" y="565944"/>
                </a:cubicBezTo>
                <a:cubicBezTo>
                  <a:pt x="608014" y="548878"/>
                  <a:pt x="578644" y="519907"/>
                  <a:pt x="569119" y="508794"/>
                </a:cubicBezTo>
                <a:cubicBezTo>
                  <a:pt x="559594" y="497682"/>
                  <a:pt x="550864" y="475853"/>
                  <a:pt x="561976" y="499269"/>
                </a:cubicBezTo>
                <a:cubicBezTo>
                  <a:pt x="573089" y="522685"/>
                  <a:pt x="634604" y="618729"/>
                  <a:pt x="635794" y="649288"/>
                </a:cubicBezTo>
                <a:cubicBezTo>
                  <a:pt x="636984" y="679847"/>
                  <a:pt x="598488" y="668734"/>
                  <a:pt x="569119" y="682625"/>
                </a:cubicBezTo>
                <a:cubicBezTo>
                  <a:pt x="539750" y="696516"/>
                  <a:pt x="487760" y="725091"/>
                  <a:pt x="459582" y="732632"/>
                </a:cubicBezTo>
                <a:cubicBezTo>
                  <a:pt x="431404" y="740173"/>
                  <a:pt x="411163" y="739775"/>
                  <a:pt x="400051" y="727869"/>
                </a:cubicBezTo>
                <a:cubicBezTo>
                  <a:pt x="388939" y="715963"/>
                  <a:pt x="387351" y="690166"/>
                  <a:pt x="392907" y="661194"/>
                </a:cubicBezTo>
                <a:cubicBezTo>
                  <a:pt x="398463" y="632222"/>
                  <a:pt x="440135" y="541735"/>
                  <a:pt x="433388" y="554038"/>
                </a:cubicBezTo>
                <a:cubicBezTo>
                  <a:pt x="426641" y="566341"/>
                  <a:pt x="386160" y="699294"/>
                  <a:pt x="352426" y="735013"/>
                </a:cubicBezTo>
                <a:cubicBezTo>
                  <a:pt x="318692" y="770732"/>
                  <a:pt x="263526" y="769144"/>
                  <a:pt x="230982" y="768350"/>
                </a:cubicBezTo>
                <a:cubicBezTo>
                  <a:pt x="198438" y="767556"/>
                  <a:pt x="172244" y="745331"/>
                  <a:pt x="157163" y="730250"/>
                </a:cubicBezTo>
                <a:cubicBezTo>
                  <a:pt x="142082" y="715169"/>
                  <a:pt x="138113" y="696119"/>
                  <a:pt x="140494" y="677863"/>
                </a:cubicBezTo>
                <a:cubicBezTo>
                  <a:pt x="142875" y="659607"/>
                  <a:pt x="155179" y="642541"/>
                  <a:pt x="171451" y="620713"/>
                </a:cubicBezTo>
                <a:cubicBezTo>
                  <a:pt x="187723" y="598885"/>
                  <a:pt x="210345" y="566738"/>
                  <a:pt x="238126" y="546894"/>
                </a:cubicBezTo>
                <a:cubicBezTo>
                  <a:pt x="265907" y="527050"/>
                  <a:pt x="331391" y="507206"/>
                  <a:pt x="338138" y="501650"/>
                </a:cubicBezTo>
                <a:cubicBezTo>
                  <a:pt x="344885" y="496094"/>
                  <a:pt x="321866" y="509191"/>
                  <a:pt x="278607" y="513557"/>
                </a:cubicBezTo>
                <a:cubicBezTo>
                  <a:pt x="235348" y="517923"/>
                  <a:pt x="123826" y="536178"/>
                  <a:pt x="78582" y="527844"/>
                </a:cubicBezTo>
                <a:cubicBezTo>
                  <a:pt x="33338" y="519510"/>
                  <a:pt x="14288" y="492522"/>
                  <a:pt x="7144" y="463550"/>
                </a:cubicBezTo>
                <a:cubicBezTo>
                  <a:pt x="0" y="434578"/>
                  <a:pt x="23416" y="385366"/>
                  <a:pt x="35719" y="354013"/>
                </a:cubicBezTo>
                <a:cubicBezTo>
                  <a:pt x="48022" y="322660"/>
                  <a:pt x="42069" y="279004"/>
                  <a:pt x="80963" y="275432"/>
                </a:cubicBezTo>
                <a:cubicBezTo>
                  <a:pt x="119857" y="271860"/>
                  <a:pt x="232570" y="319882"/>
                  <a:pt x="269082" y="332582"/>
                </a:cubicBezTo>
                <a:cubicBezTo>
                  <a:pt x="305595" y="345282"/>
                  <a:pt x="323850" y="364729"/>
                  <a:pt x="300038" y="351632"/>
                </a:cubicBezTo>
                <a:cubicBezTo>
                  <a:pt x="276226" y="338535"/>
                  <a:pt x="140494" y="285353"/>
                  <a:pt x="126207" y="254000"/>
                </a:cubicBezTo>
                <a:cubicBezTo>
                  <a:pt x="111920" y="222647"/>
                  <a:pt x="191691" y="191691"/>
                  <a:pt x="214313" y="163513"/>
                </a:cubicBezTo>
                <a:cubicBezTo>
                  <a:pt x="236935" y="135335"/>
                  <a:pt x="234951" y="71041"/>
                  <a:pt x="261938" y="84932"/>
                </a:cubicBezTo>
                <a:cubicBezTo>
                  <a:pt x="288925" y="98823"/>
                  <a:pt x="370285" y="232173"/>
                  <a:pt x="383382" y="249238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 rot="752467">
            <a:off x="1589350" y="5184963"/>
            <a:ext cx="707707" cy="711711"/>
          </a:xfrm>
          <a:prstGeom prst="ellipse">
            <a:avLst/>
          </a:prstGeom>
          <a:solidFill>
            <a:srgbClr val="E0C7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772233" y="6431827"/>
            <a:ext cx="657051" cy="525640"/>
          </a:xfrm>
          <a:custGeom>
            <a:avLst/>
            <a:gdLst>
              <a:gd name="connsiteX0" fmla="*/ 204391 w 418703"/>
              <a:gd name="connsiteY0" fmla="*/ 26193 h 334962"/>
              <a:gd name="connsiteX1" fmla="*/ 218678 w 418703"/>
              <a:gd name="connsiteY1" fmla="*/ 157162 h 334962"/>
              <a:gd name="connsiteX2" fmla="*/ 125810 w 418703"/>
              <a:gd name="connsiteY2" fmla="*/ 102393 h 334962"/>
              <a:gd name="connsiteX3" fmla="*/ 152003 w 418703"/>
              <a:gd name="connsiteY3" fmla="*/ 190499 h 334962"/>
              <a:gd name="connsiteX4" fmla="*/ 4366 w 418703"/>
              <a:gd name="connsiteY4" fmla="*/ 238124 h 334962"/>
              <a:gd name="connsiteX5" fmla="*/ 178197 w 418703"/>
              <a:gd name="connsiteY5" fmla="*/ 226218 h 334962"/>
              <a:gd name="connsiteX6" fmla="*/ 61516 w 418703"/>
              <a:gd name="connsiteY6" fmla="*/ 330993 h 334962"/>
              <a:gd name="connsiteX7" fmla="*/ 290116 w 418703"/>
              <a:gd name="connsiteY7" fmla="*/ 202405 h 334962"/>
              <a:gd name="connsiteX8" fmla="*/ 418703 w 418703"/>
              <a:gd name="connsiteY8" fmla="*/ 190499 h 334962"/>
              <a:gd name="connsiteX9" fmla="*/ 290116 w 418703"/>
              <a:gd name="connsiteY9" fmla="*/ 154780 h 334962"/>
              <a:gd name="connsiteX10" fmla="*/ 256778 w 418703"/>
              <a:gd name="connsiteY10" fmla="*/ 23812 h 334962"/>
              <a:gd name="connsiteX11" fmla="*/ 204391 w 418703"/>
              <a:gd name="connsiteY11" fmla="*/ 26193 h 334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8703" h="334962">
                <a:moveTo>
                  <a:pt x="204391" y="26193"/>
                </a:moveTo>
                <a:cubicBezTo>
                  <a:pt x="198041" y="48418"/>
                  <a:pt x="231775" y="144462"/>
                  <a:pt x="218678" y="157162"/>
                </a:cubicBezTo>
                <a:cubicBezTo>
                  <a:pt x="205581" y="169862"/>
                  <a:pt x="136923" y="96837"/>
                  <a:pt x="125810" y="102393"/>
                </a:cubicBezTo>
                <a:cubicBezTo>
                  <a:pt x="114698" y="107949"/>
                  <a:pt x="172244" y="167877"/>
                  <a:pt x="152003" y="190499"/>
                </a:cubicBezTo>
                <a:cubicBezTo>
                  <a:pt x="131762" y="213121"/>
                  <a:pt x="0" y="232171"/>
                  <a:pt x="4366" y="238124"/>
                </a:cubicBezTo>
                <a:cubicBezTo>
                  <a:pt x="8732" y="244077"/>
                  <a:pt x="168672" y="210740"/>
                  <a:pt x="178197" y="226218"/>
                </a:cubicBezTo>
                <a:cubicBezTo>
                  <a:pt x="187722" y="241696"/>
                  <a:pt x="42863" y="334962"/>
                  <a:pt x="61516" y="330993"/>
                </a:cubicBezTo>
                <a:cubicBezTo>
                  <a:pt x="80169" y="327024"/>
                  <a:pt x="230585" y="225821"/>
                  <a:pt x="290116" y="202405"/>
                </a:cubicBezTo>
                <a:cubicBezTo>
                  <a:pt x="349647" y="178989"/>
                  <a:pt x="418703" y="198436"/>
                  <a:pt x="418703" y="190499"/>
                </a:cubicBezTo>
                <a:cubicBezTo>
                  <a:pt x="418703" y="182562"/>
                  <a:pt x="317103" y="182561"/>
                  <a:pt x="290116" y="154780"/>
                </a:cubicBezTo>
                <a:cubicBezTo>
                  <a:pt x="263129" y="126999"/>
                  <a:pt x="271065" y="47624"/>
                  <a:pt x="256778" y="23812"/>
                </a:cubicBezTo>
                <a:cubicBezTo>
                  <a:pt x="242491" y="0"/>
                  <a:pt x="210741" y="3968"/>
                  <a:pt x="204391" y="26193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5581057" y="5482648"/>
            <a:ext cx="1225666" cy="1000212"/>
          </a:xfrm>
          <a:custGeom>
            <a:avLst/>
            <a:gdLst>
              <a:gd name="connsiteX0" fmla="*/ 58737 w 781050"/>
              <a:gd name="connsiteY0" fmla="*/ 68262 h 637381"/>
              <a:gd name="connsiteX1" fmla="*/ 34925 w 781050"/>
              <a:gd name="connsiteY1" fmla="*/ 144462 h 637381"/>
              <a:gd name="connsiteX2" fmla="*/ 8731 w 781050"/>
              <a:gd name="connsiteY2" fmla="*/ 182562 h 637381"/>
              <a:gd name="connsiteX3" fmla="*/ 1587 w 781050"/>
              <a:gd name="connsiteY3" fmla="*/ 237331 h 637381"/>
              <a:gd name="connsiteX4" fmla="*/ 1587 w 781050"/>
              <a:gd name="connsiteY4" fmla="*/ 327818 h 637381"/>
              <a:gd name="connsiteX5" fmla="*/ 11112 w 781050"/>
              <a:gd name="connsiteY5" fmla="*/ 406399 h 637381"/>
              <a:gd name="connsiteX6" fmla="*/ 53975 w 781050"/>
              <a:gd name="connsiteY6" fmla="*/ 482599 h 637381"/>
              <a:gd name="connsiteX7" fmla="*/ 113506 w 781050"/>
              <a:gd name="connsiteY7" fmla="*/ 525462 h 637381"/>
              <a:gd name="connsiteX8" fmla="*/ 213519 w 781050"/>
              <a:gd name="connsiteY8" fmla="*/ 620712 h 637381"/>
              <a:gd name="connsiteX9" fmla="*/ 306387 w 781050"/>
              <a:gd name="connsiteY9" fmla="*/ 625474 h 637381"/>
              <a:gd name="connsiteX10" fmla="*/ 473075 w 781050"/>
              <a:gd name="connsiteY10" fmla="*/ 608806 h 637381"/>
              <a:gd name="connsiteX11" fmla="*/ 623094 w 781050"/>
              <a:gd name="connsiteY11" fmla="*/ 573087 h 637381"/>
              <a:gd name="connsiteX12" fmla="*/ 770731 w 781050"/>
              <a:gd name="connsiteY12" fmla="*/ 404018 h 637381"/>
              <a:gd name="connsiteX13" fmla="*/ 685006 w 781050"/>
              <a:gd name="connsiteY13" fmla="*/ 265906 h 637381"/>
              <a:gd name="connsiteX14" fmla="*/ 463550 w 781050"/>
              <a:gd name="connsiteY14" fmla="*/ 232568 h 637381"/>
              <a:gd name="connsiteX15" fmla="*/ 368300 w 781050"/>
              <a:gd name="connsiteY15" fmla="*/ 165893 h 637381"/>
              <a:gd name="connsiteX16" fmla="*/ 273050 w 781050"/>
              <a:gd name="connsiteY16" fmla="*/ 77787 h 637381"/>
              <a:gd name="connsiteX17" fmla="*/ 173037 w 781050"/>
              <a:gd name="connsiteY17" fmla="*/ 8731 h 637381"/>
              <a:gd name="connsiteX18" fmla="*/ 58737 w 781050"/>
              <a:gd name="connsiteY18" fmla="*/ 68262 h 63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81050" h="637381">
                <a:moveTo>
                  <a:pt x="58737" y="68262"/>
                </a:moveTo>
                <a:cubicBezTo>
                  <a:pt x="35718" y="90884"/>
                  <a:pt x="43259" y="125412"/>
                  <a:pt x="34925" y="144462"/>
                </a:cubicBezTo>
                <a:cubicBezTo>
                  <a:pt x="26591" y="163512"/>
                  <a:pt x="14287" y="167084"/>
                  <a:pt x="8731" y="182562"/>
                </a:cubicBezTo>
                <a:cubicBezTo>
                  <a:pt x="3175" y="198040"/>
                  <a:pt x="2778" y="213122"/>
                  <a:pt x="1587" y="237331"/>
                </a:cubicBezTo>
                <a:cubicBezTo>
                  <a:pt x="396" y="261540"/>
                  <a:pt x="0" y="299640"/>
                  <a:pt x="1587" y="327818"/>
                </a:cubicBezTo>
                <a:cubicBezTo>
                  <a:pt x="3175" y="355996"/>
                  <a:pt x="2381" y="380602"/>
                  <a:pt x="11112" y="406399"/>
                </a:cubicBezTo>
                <a:cubicBezTo>
                  <a:pt x="19843" y="432196"/>
                  <a:pt x="36909" y="462755"/>
                  <a:pt x="53975" y="482599"/>
                </a:cubicBezTo>
                <a:cubicBezTo>
                  <a:pt x="71041" y="502443"/>
                  <a:pt x="86915" y="502443"/>
                  <a:pt x="113506" y="525462"/>
                </a:cubicBezTo>
                <a:cubicBezTo>
                  <a:pt x="140097" y="548481"/>
                  <a:pt x="181372" y="604043"/>
                  <a:pt x="213519" y="620712"/>
                </a:cubicBezTo>
                <a:cubicBezTo>
                  <a:pt x="245666" y="637381"/>
                  <a:pt x="263128" y="627458"/>
                  <a:pt x="306387" y="625474"/>
                </a:cubicBezTo>
                <a:cubicBezTo>
                  <a:pt x="349646" y="623490"/>
                  <a:pt x="420291" y="617537"/>
                  <a:pt x="473075" y="608806"/>
                </a:cubicBezTo>
                <a:cubicBezTo>
                  <a:pt x="525860" y="600075"/>
                  <a:pt x="573485" y="607218"/>
                  <a:pt x="623094" y="573087"/>
                </a:cubicBezTo>
                <a:cubicBezTo>
                  <a:pt x="672703" y="538956"/>
                  <a:pt x="760412" y="455215"/>
                  <a:pt x="770731" y="404018"/>
                </a:cubicBezTo>
                <a:cubicBezTo>
                  <a:pt x="781050" y="352821"/>
                  <a:pt x="736203" y="294481"/>
                  <a:pt x="685006" y="265906"/>
                </a:cubicBezTo>
                <a:cubicBezTo>
                  <a:pt x="633809" y="237331"/>
                  <a:pt x="516334" y="249237"/>
                  <a:pt x="463550" y="232568"/>
                </a:cubicBezTo>
                <a:cubicBezTo>
                  <a:pt x="410766" y="215899"/>
                  <a:pt x="400050" y="191690"/>
                  <a:pt x="368300" y="165893"/>
                </a:cubicBezTo>
                <a:cubicBezTo>
                  <a:pt x="336550" y="140096"/>
                  <a:pt x="305594" y="103981"/>
                  <a:pt x="273050" y="77787"/>
                </a:cubicBezTo>
                <a:cubicBezTo>
                  <a:pt x="240506" y="51593"/>
                  <a:pt x="207962" y="17462"/>
                  <a:pt x="173037" y="8731"/>
                </a:cubicBezTo>
                <a:cubicBezTo>
                  <a:pt x="138112" y="0"/>
                  <a:pt x="81756" y="45640"/>
                  <a:pt x="58737" y="6826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/>
          <p:cNvGrpSpPr/>
          <p:nvPr/>
        </p:nvGrpSpPr>
        <p:grpSpPr>
          <a:xfrm>
            <a:off x="5325710" y="5137583"/>
            <a:ext cx="657689" cy="448417"/>
            <a:chOff x="5325710" y="5137583"/>
            <a:chExt cx="657689" cy="448417"/>
          </a:xfrm>
        </p:grpSpPr>
        <p:sp>
          <p:nvSpPr>
            <p:cNvPr id="22" name="Oval 21"/>
            <p:cNvSpPr/>
            <p:nvPr/>
          </p:nvSpPr>
          <p:spPr>
            <a:xfrm>
              <a:off x="5534982" y="5137583"/>
              <a:ext cx="448417" cy="44841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635863" y="5287089"/>
              <a:ext cx="71745" cy="71745"/>
            </a:xfrm>
            <a:custGeom>
              <a:avLst/>
              <a:gdLst>
                <a:gd name="connsiteX0" fmla="*/ 3048 w 57912"/>
                <a:gd name="connsiteY0" fmla="*/ 50890 h 85193"/>
                <a:gd name="connsiteX1" fmla="*/ 39624 w 57912"/>
                <a:gd name="connsiteY1" fmla="*/ 5170 h 85193"/>
                <a:gd name="connsiteX2" fmla="*/ 57912 w 57912"/>
                <a:gd name="connsiteY2" fmla="*/ 32602 h 85193"/>
                <a:gd name="connsiteX3" fmla="*/ 21336 w 57912"/>
                <a:gd name="connsiteY3" fmla="*/ 78322 h 85193"/>
                <a:gd name="connsiteX4" fmla="*/ 3048 w 57912"/>
                <a:gd name="connsiteY4" fmla="*/ 50890 h 8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" h="85193">
                  <a:moveTo>
                    <a:pt x="3048" y="50890"/>
                  </a:moveTo>
                  <a:cubicBezTo>
                    <a:pt x="6096" y="38698"/>
                    <a:pt x="13774" y="0"/>
                    <a:pt x="39624" y="5170"/>
                  </a:cubicBezTo>
                  <a:cubicBezTo>
                    <a:pt x="50400" y="7325"/>
                    <a:pt x="51816" y="23458"/>
                    <a:pt x="57912" y="32602"/>
                  </a:cubicBezTo>
                  <a:cubicBezTo>
                    <a:pt x="52946" y="52466"/>
                    <a:pt x="55693" y="85193"/>
                    <a:pt x="21336" y="78322"/>
                  </a:cubicBezTo>
                  <a:cubicBezTo>
                    <a:pt x="12882" y="76631"/>
                    <a:pt x="0" y="63082"/>
                    <a:pt x="3048" y="5089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325710" y="5201143"/>
              <a:ext cx="246629" cy="265312"/>
            </a:xfrm>
            <a:custGeom>
              <a:avLst/>
              <a:gdLst>
                <a:gd name="connsiteX0" fmla="*/ 135731 w 157163"/>
                <a:gd name="connsiteY0" fmla="*/ 40481 h 169069"/>
                <a:gd name="connsiteX1" fmla="*/ 119063 w 157163"/>
                <a:gd name="connsiteY1" fmla="*/ 33337 h 169069"/>
                <a:gd name="connsiteX2" fmla="*/ 107156 w 157163"/>
                <a:gd name="connsiteY2" fmla="*/ 28575 h 169069"/>
                <a:gd name="connsiteX3" fmla="*/ 100013 w 157163"/>
                <a:gd name="connsiteY3" fmla="*/ 23812 h 169069"/>
                <a:gd name="connsiteX4" fmla="*/ 92869 w 157163"/>
                <a:gd name="connsiteY4" fmla="*/ 21431 h 169069"/>
                <a:gd name="connsiteX5" fmla="*/ 76200 w 157163"/>
                <a:gd name="connsiteY5" fmla="*/ 11906 h 169069"/>
                <a:gd name="connsiteX6" fmla="*/ 69056 w 157163"/>
                <a:gd name="connsiteY6" fmla="*/ 9525 h 169069"/>
                <a:gd name="connsiteX7" fmla="*/ 59531 w 157163"/>
                <a:gd name="connsiteY7" fmla="*/ 4762 h 169069"/>
                <a:gd name="connsiteX8" fmla="*/ 45244 w 157163"/>
                <a:gd name="connsiteY8" fmla="*/ 0 h 169069"/>
                <a:gd name="connsiteX9" fmla="*/ 54769 w 157163"/>
                <a:gd name="connsiteY9" fmla="*/ 21431 h 169069"/>
                <a:gd name="connsiteX10" fmla="*/ 64294 w 157163"/>
                <a:gd name="connsiteY10" fmla="*/ 35719 h 169069"/>
                <a:gd name="connsiteX11" fmla="*/ 66675 w 157163"/>
                <a:gd name="connsiteY11" fmla="*/ 42862 h 169069"/>
                <a:gd name="connsiteX12" fmla="*/ 76200 w 157163"/>
                <a:gd name="connsiteY12" fmla="*/ 57150 h 169069"/>
                <a:gd name="connsiteX13" fmla="*/ 88106 w 157163"/>
                <a:gd name="connsiteY13" fmla="*/ 78581 h 169069"/>
                <a:gd name="connsiteX14" fmla="*/ 92869 w 157163"/>
                <a:gd name="connsiteY14" fmla="*/ 85725 h 169069"/>
                <a:gd name="connsiteX15" fmla="*/ 97631 w 157163"/>
                <a:gd name="connsiteY15" fmla="*/ 92869 h 169069"/>
                <a:gd name="connsiteX16" fmla="*/ 104775 w 157163"/>
                <a:gd name="connsiteY16" fmla="*/ 100012 h 169069"/>
                <a:gd name="connsiteX17" fmla="*/ 107156 w 157163"/>
                <a:gd name="connsiteY17" fmla="*/ 107156 h 169069"/>
                <a:gd name="connsiteX18" fmla="*/ 95250 w 157163"/>
                <a:gd name="connsiteY18" fmla="*/ 119062 h 169069"/>
                <a:gd name="connsiteX19" fmla="*/ 85725 w 157163"/>
                <a:gd name="connsiteY19" fmla="*/ 126206 h 169069"/>
                <a:gd name="connsiteX20" fmla="*/ 71438 w 157163"/>
                <a:gd name="connsiteY20" fmla="*/ 130969 h 169069"/>
                <a:gd name="connsiteX21" fmla="*/ 64294 w 157163"/>
                <a:gd name="connsiteY21" fmla="*/ 135731 h 169069"/>
                <a:gd name="connsiteX22" fmla="*/ 50006 w 157163"/>
                <a:gd name="connsiteY22" fmla="*/ 140494 h 169069"/>
                <a:gd name="connsiteX23" fmla="*/ 35719 w 157163"/>
                <a:gd name="connsiteY23" fmla="*/ 147637 h 169069"/>
                <a:gd name="connsiteX24" fmla="*/ 21431 w 157163"/>
                <a:gd name="connsiteY24" fmla="*/ 154781 h 169069"/>
                <a:gd name="connsiteX25" fmla="*/ 14288 w 157163"/>
                <a:gd name="connsiteY25" fmla="*/ 159544 h 169069"/>
                <a:gd name="connsiteX26" fmla="*/ 0 w 157163"/>
                <a:gd name="connsiteY26" fmla="*/ 164306 h 169069"/>
                <a:gd name="connsiteX27" fmla="*/ 92869 w 157163"/>
                <a:gd name="connsiteY27" fmla="*/ 166687 h 169069"/>
                <a:gd name="connsiteX28" fmla="*/ 107156 w 157163"/>
                <a:gd name="connsiteY28" fmla="*/ 169069 h 169069"/>
                <a:gd name="connsiteX29" fmla="*/ 140494 w 157163"/>
                <a:gd name="connsiteY29" fmla="*/ 166687 h 169069"/>
                <a:gd name="connsiteX30" fmla="*/ 142875 w 157163"/>
                <a:gd name="connsiteY30" fmla="*/ 147637 h 169069"/>
                <a:gd name="connsiteX31" fmla="*/ 145256 w 157163"/>
                <a:gd name="connsiteY31" fmla="*/ 130969 h 169069"/>
                <a:gd name="connsiteX32" fmla="*/ 147638 w 157163"/>
                <a:gd name="connsiteY32" fmla="*/ 95250 h 169069"/>
                <a:gd name="connsiteX33" fmla="*/ 152400 w 157163"/>
                <a:gd name="connsiteY33" fmla="*/ 71437 h 169069"/>
                <a:gd name="connsiteX34" fmla="*/ 157163 w 157163"/>
                <a:gd name="connsiteY34" fmla="*/ 57150 h 169069"/>
                <a:gd name="connsiteX35" fmla="*/ 150019 w 157163"/>
                <a:gd name="connsiteY35" fmla="*/ 42862 h 169069"/>
                <a:gd name="connsiteX36" fmla="*/ 135731 w 157163"/>
                <a:gd name="connsiteY36" fmla="*/ 40481 h 16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57163" h="169069">
                  <a:moveTo>
                    <a:pt x="135731" y="40481"/>
                  </a:moveTo>
                  <a:cubicBezTo>
                    <a:pt x="130572" y="38894"/>
                    <a:pt x="136726" y="41187"/>
                    <a:pt x="119063" y="33337"/>
                  </a:cubicBezTo>
                  <a:cubicBezTo>
                    <a:pt x="115157" y="31601"/>
                    <a:pt x="110979" y="30487"/>
                    <a:pt x="107156" y="28575"/>
                  </a:cubicBezTo>
                  <a:cubicBezTo>
                    <a:pt x="104596" y="27295"/>
                    <a:pt x="102573" y="25092"/>
                    <a:pt x="100013" y="23812"/>
                  </a:cubicBezTo>
                  <a:cubicBezTo>
                    <a:pt x="97768" y="22689"/>
                    <a:pt x="95114" y="22553"/>
                    <a:pt x="92869" y="21431"/>
                  </a:cubicBezTo>
                  <a:cubicBezTo>
                    <a:pt x="68947" y="9471"/>
                    <a:pt x="105433" y="24434"/>
                    <a:pt x="76200" y="11906"/>
                  </a:cubicBezTo>
                  <a:cubicBezTo>
                    <a:pt x="73893" y="10917"/>
                    <a:pt x="71363" y="10514"/>
                    <a:pt x="69056" y="9525"/>
                  </a:cubicBezTo>
                  <a:cubicBezTo>
                    <a:pt x="65793" y="8127"/>
                    <a:pt x="62827" y="6080"/>
                    <a:pt x="59531" y="4762"/>
                  </a:cubicBezTo>
                  <a:cubicBezTo>
                    <a:pt x="54870" y="2898"/>
                    <a:pt x="45244" y="0"/>
                    <a:pt x="45244" y="0"/>
                  </a:cubicBezTo>
                  <a:cubicBezTo>
                    <a:pt x="50911" y="17002"/>
                    <a:pt x="47221" y="10110"/>
                    <a:pt x="54769" y="21431"/>
                  </a:cubicBezTo>
                  <a:cubicBezTo>
                    <a:pt x="60430" y="38416"/>
                    <a:pt x="52403" y="17884"/>
                    <a:pt x="64294" y="35719"/>
                  </a:cubicBezTo>
                  <a:cubicBezTo>
                    <a:pt x="65686" y="37807"/>
                    <a:pt x="65456" y="40668"/>
                    <a:pt x="66675" y="42862"/>
                  </a:cubicBezTo>
                  <a:cubicBezTo>
                    <a:pt x="69455" y="47866"/>
                    <a:pt x="74390" y="51720"/>
                    <a:pt x="76200" y="57150"/>
                  </a:cubicBezTo>
                  <a:cubicBezTo>
                    <a:pt x="80391" y="69724"/>
                    <a:pt x="77189" y="62206"/>
                    <a:pt x="88106" y="78581"/>
                  </a:cubicBezTo>
                  <a:lnTo>
                    <a:pt x="92869" y="85725"/>
                  </a:lnTo>
                  <a:cubicBezTo>
                    <a:pt x="94456" y="88106"/>
                    <a:pt x="95607" y="90845"/>
                    <a:pt x="97631" y="92869"/>
                  </a:cubicBezTo>
                  <a:lnTo>
                    <a:pt x="104775" y="100012"/>
                  </a:lnTo>
                  <a:cubicBezTo>
                    <a:pt x="105569" y="102393"/>
                    <a:pt x="107569" y="104680"/>
                    <a:pt x="107156" y="107156"/>
                  </a:cubicBezTo>
                  <a:cubicBezTo>
                    <a:pt x="106126" y="113336"/>
                    <a:pt x="99456" y="116058"/>
                    <a:pt x="95250" y="119062"/>
                  </a:cubicBezTo>
                  <a:cubicBezTo>
                    <a:pt x="92020" y="121369"/>
                    <a:pt x="89275" y="124431"/>
                    <a:pt x="85725" y="126206"/>
                  </a:cubicBezTo>
                  <a:cubicBezTo>
                    <a:pt x="81235" y="128451"/>
                    <a:pt x="75615" y="128185"/>
                    <a:pt x="71438" y="130969"/>
                  </a:cubicBezTo>
                  <a:cubicBezTo>
                    <a:pt x="69057" y="132556"/>
                    <a:pt x="66909" y="134569"/>
                    <a:pt x="64294" y="135731"/>
                  </a:cubicBezTo>
                  <a:cubicBezTo>
                    <a:pt x="59706" y="137770"/>
                    <a:pt x="54183" y="137709"/>
                    <a:pt x="50006" y="140494"/>
                  </a:cubicBezTo>
                  <a:cubicBezTo>
                    <a:pt x="40774" y="146648"/>
                    <a:pt x="45578" y="144351"/>
                    <a:pt x="35719" y="147637"/>
                  </a:cubicBezTo>
                  <a:cubicBezTo>
                    <a:pt x="15240" y="161291"/>
                    <a:pt x="41154" y="144919"/>
                    <a:pt x="21431" y="154781"/>
                  </a:cubicBezTo>
                  <a:cubicBezTo>
                    <a:pt x="18871" y="156061"/>
                    <a:pt x="16903" y="158382"/>
                    <a:pt x="14288" y="159544"/>
                  </a:cubicBezTo>
                  <a:cubicBezTo>
                    <a:pt x="9700" y="161583"/>
                    <a:pt x="0" y="164306"/>
                    <a:pt x="0" y="164306"/>
                  </a:cubicBezTo>
                  <a:lnTo>
                    <a:pt x="92869" y="166687"/>
                  </a:lnTo>
                  <a:cubicBezTo>
                    <a:pt x="97692" y="166901"/>
                    <a:pt x="102328" y="169069"/>
                    <a:pt x="107156" y="169069"/>
                  </a:cubicBezTo>
                  <a:cubicBezTo>
                    <a:pt x="118297" y="169069"/>
                    <a:pt x="129381" y="167481"/>
                    <a:pt x="140494" y="166687"/>
                  </a:cubicBezTo>
                  <a:cubicBezTo>
                    <a:pt x="141288" y="160337"/>
                    <a:pt x="142029" y="153980"/>
                    <a:pt x="142875" y="147637"/>
                  </a:cubicBezTo>
                  <a:cubicBezTo>
                    <a:pt x="143617" y="142074"/>
                    <a:pt x="144748" y="136558"/>
                    <a:pt x="145256" y="130969"/>
                  </a:cubicBezTo>
                  <a:cubicBezTo>
                    <a:pt x="146336" y="119085"/>
                    <a:pt x="146216" y="107098"/>
                    <a:pt x="147638" y="95250"/>
                  </a:cubicBezTo>
                  <a:cubicBezTo>
                    <a:pt x="148602" y="87213"/>
                    <a:pt x="149840" y="79116"/>
                    <a:pt x="152400" y="71437"/>
                  </a:cubicBezTo>
                  <a:lnTo>
                    <a:pt x="157163" y="57150"/>
                  </a:lnTo>
                  <a:cubicBezTo>
                    <a:pt x="155594" y="52446"/>
                    <a:pt x="154214" y="46218"/>
                    <a:pt x="150019" y="42862"/>
                  </a:cubicBezTo>
                  <a:cubicBezTo>
                    <a:pt x="146729" y="40230"/>
                    <a:pt x="140890" y="42068"/>
                    <a:pt x="135731" y="40481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Freeform 24"/>
          <p:cNvSpPr/>
          <p:nvPr/>
        </p:nvSpPr>
        <p:spPr>
          <a:xfrm>
            <a:off x="5904912" y="5781884"/>
            <a:ext cx="688989" cy="414165"/>
          </a:xfrm>
          <a:custGeom>
            <a:avLst/>
            <a:gdLst>
              <a:gd name="connsiteX0" fmla="*/ 0 w 439055"/>
              <a:gd name="connsiteY0" fmla="*/ 1400 h 263925"/>
              <a:gd name="connsiteX1" fmla="*/ 4762 w 439055"/>
              <a:gd name="connsiteY1" fmla="*/ 87125 h 263925"/>
              <a:gd name="connsiteX2" fmla="*/ 9525 w 439055"/>
              <a:gd name="connsiteY2" fmla="*/ 110937 h 263925"/>
              <a:gd name="connsiteX3" fmla="*/ 16669 w 439055"/>
              <a:gd name="connsiteY3" fmla="*/ 132369 h 263925"/>
              <a:gd name="connsiteX4" fmla="*/ 19050 w 439055"/>
              <a:gd name="connsiteY4" fmla="*/ 139512 h 263925"/>
              <a:gd name="connsiteX5" fmla="*/ 26194 w 439055"/>
              <a:gd name="connsiteY5" fmla="*/ 149037 h 263925"/>
              <a:gd name="connsiteX6" fmla="*/ 30956 w 439055"/>
              <a:gd name="connsiteY6" fmla="*/ 156181 h 263925"/>
              <a:gd name="connsiteX7" fmla="*/ 38100 w 439055"/>
              <a:gd name="connsiteY7" fmla="*/ 160944 h 263925"/>
              <a:gd name="connsiteX8" fmla="*/ 45244 w 439055"/>
              <a:gd name="connsiteY8" fmla="*/ 168087 h 263925"/>
              <a:gd name="connsiteX9" fmla="*/ 52387 w 439055"/>
              <a:gd name="connsiteY9" fmla="*/ 172850 h 263925"/>
              <a:gd name="connsiteX10" fmla="*/ 61912 w 439055"/>
              <a:gd name="connsiteY10" fmla="*/ 179994 h 263925"/>
              <a:gd name="connsiteX11" fmla="*/ 69056 w 439055"/>
              <a:gd name="connsiteY11" fmla="*/ 184756 h 263925"/>
              <a:gd name="connsiteX12" fmla="*/ 78581 w 439055"/>
              <a:gd name="connsiteY12" fmla="*/ 194281 h 263925"/>
              <a:gd name="connsiteX13" fmla="*/ 97631 w 439055"/>
              <a:gd name="connsiteY13" fmla="*/ 203806 h 263925"/>
              <a:gd name="connsiteX14" fmla="*/ 107156 w 439055"/>
              <a:gd name="connsiteY14" fmla="*/ 208569 h 263925"/>
              <a:gd name="connsiteX15" fmla="*/ 121444 w 439055"/>
              <a:gd name="connsiteY15" fmla="*/ 218094 h 263925"/>
              <a:gd name="connsiteX16" fmla="*/ 128587 w 439055"/>
              <a:gd name="connsiteY16" fmla="*/ 222856 h 263925"/>
              <a:gd name="connsiteX17" fmla="*/ 138112 w 439055"/>
              <a:gd name="connsiteY17" fmla="*/ 227619 h 263925"/>
              <a:gd name="connsiteX18" fmla="*/ 145256 w 439055"/>
              <a:gd name="connsiteY18" fmla="*/ 230000 h 263925"/>
              <a:gd name="connsiteX19" fmla="*/ 159544 w 439055"/>
              <a:gd name="connsiteY19" fmla="*/ 239525 h 263925"/>
              <a:gd name="connsiteX20" fmla="*/ 166687 w 439055"/>
              <a:gd name="connsiteY20" fmla="*/ 241906 h 263925"/>
              <a:gd name="connsiteX21" fmla="*/ 185737 w 439055"/>
              <a:gd name="connsiteY21" fmla="*/ 246669 h 263925"/>
              <a:gd name="connsiteX22" fmla="*/ 195262 w 439055"/>
              <a:gd name="connsiteY22" fmla="*/ 249050 h 263925"/>
              <a:gd name="connsiteX23" fmla="*/ 202406 w 439055"/>
              <a:gd name="connsiteY23" fmla="*/ 251431 h 263925"/>
              <a:gd name="connsiteX24" fmla="*/ 209550 w 439055"/>
              <a:gd name="connsiteY24" fmla="*/ 256194 h 263925"/>
              <a:gd name="connsiteX25" fmla="*/ 221456 w 439055"/>
              <a:gd name="connsiteY25" fmla="*/ 258575 h 263925"/>
              <a:gd name="connsiteX26" fmla="*/ 264319 w 439055"/>
              <a:gd name="connsiteY26" fmla="*/ 263337 h 263925"/>
              <a:gd name="connsiteX27" fmla="*/ 354806 w 439055"/>
              <a:gd name="connsiteY27" fmla="*/ 260956 h 263925"/>
              <a:gd name="connsiteX28" fmla="*/ 361950 w 439055"/>
              <a:gd name="connsiteY28" fmla="*/ 258575 h 263925"/>
              <a:gd name="connsiteX29" fmla="*/ 414337 w 439055"/>
              <a:gd name="connsiteY29" fmla="*/ 253812 h 263925"/>
              <a:gd name="connsiteX30" fmla="*/ 428625 w 439055"/>
              <a:gd name="connsiteY30" fmla="*/ 251431 h 263925"/>
              <a:gd name="connsiteX31" fmla="*/ 438150 w 439055"/>
              <a:gd name="connsiteY31" fmla="*/ 249050 h 263925"/>
              <a:gd name="connsiteX32" fmla="*/ 431006 w 439055"/>
              <a:gd name="connsiteY32" fmla="*/ 244287 h 263925"/>
              <a:gd name="connsiteX33" fmla="*/ 416719 w 439055"/>
              <a:gd name="connsiteY33" fmla="*/ 230000 h 263925"/>
              <a:gd name="connsiteX34" fmla="*/ 409575 w 439055"/>
              <a:gd name="connsiteY34" fmla="*/ 215712 h 263925"/>
              <a:gd name="connsiteX35" fmla="*/ 404812 w 439055"/>
              <a:gd name="connsiteY35" fmla="*/ 201425 h 263925"/>
              <a:gd name="connsiteX36" fmla="*/ 400050 w 439055"/>
              <a:gd name="connsiteY36" fmla="*/ 194281 h 263925"/>
              <a:gd name="connsiteX37" fmla="*/ 395287 w 439055"/>
              <a:gd name="connsiteY37" fmla="*/ 179994 h 263925"/>
              <a:gd name="connsiteX38" fmla="*/ 388144 w 439055"/>
              <a:gd name="connsiteY38" fmla="*/ 165706 h 263925"/>
              <a:gd name="connsiteX39" fmla="*/ 383381 w 439055"/>
              <a:gd name="connsiteY39" fmla="*/ 158562 h 263925"/>
              <a:gd name="connsiteX40" fmla="*/ 376237 w 439055"/>
              <a:gd name="connsiteY40" fmla="*/ 139512 h 26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055" h="263925">
                <a:moveTo>
                  <a:pt x="0" y="1400"/>
                </a:moveTo>
                <a:cubicBezTo>
                  <a:pt x="10860" y="33983"/>
                  <a:pt x="294" y="0"/>
                  <a:pt x="4762" y="87125"/>
                </a:cubicBezTo>
                <a:cubicBezTo>
                  <a:pt x="5027" y="92296"/>
                  <a:pt x="7773" y="105096"/>
                  <a:pt x="9525" y="110937"/>
                </a:cubicBezTo>
                <a:cubicBezTo>
                  <a:pt x="9549" y="111017"/>
                  <a:pt x="15465" y="128758"/>
                  <a:pt x="16669" y="132369"/>
                </a:cubicBezTo>
                <a:cubicBezTo>
                  <a:pt x="17463" y="134750"/>
                  <a:pt x="17544" y="137504"/>
                  <a:pt x="19050" y="139512"/>
                </a:cubicBezTo>
                <a:cubicBezTo>
                  <a:pt x="21431" y="142687"/>
                  <a:pt x="23887" y="145807"/>
                  <a:pt x="26194" y="149037"/>
                </a:cubicBezTo>
                <a:cubicBezTo>
                  <a:pt x="27857" y="151366"/>
                  <a:pt x="28932" y="154157"/>
                  <a:pt x="30956" y="156181"/>
                </a:cubicBezTo>
                <a:cubicBezTo>
                  <a:pt x="32980" y="158205"/>
                  <a:pt x="35901" y="159112"/>
                  <a:pt x="38100" y="160944"/>
                </a:cubicBezTo>
                <a:cubicBezTo>
                  <a:pt x="40687" y="163100"/>
                  <a:pt x="42657" y="165931"/>
                  <a:pt x="45244" y="168087"/>
                </a:cubicBezTo>
                <a:cubicBezTo>
                  <a:pt x="47442" y="169919"/>
                  <a:pt x="50058" y="171186"/>
                  <a:pt x="52387" y="172850"/>
                </a:cubicBezTo>
                <a:cubicBezTo>
                  <a:pt x="55616" y="175157"/>
                  <a:pt x="58682" y="177687"/>
                  <a:pt x="61912" y="179994"/>
                </a:cubicBezTo>
                <a:cubicBezTo>
                  <a:pt x="64241" y="181657"/>
                  <a:pt x="66883" y="182894"/>
                  <a:pt x="69056" y="184756"/>
                </a:cubicBezTo>
                <a:cubicBezTo>
                  <a:pt x="72465" y="187678"/>
                  <a:pt x="74845" y="191790"/>
                  <a:pt x="78581" y="194281"/>
                </a:cubicBezTo>
                <a:cubicBezTo>
                  <a:pt x="84488" y="198219"/>
                  <a:pt x="91281" y="200631"/>
                  <a:pt x="97631" y="203806"/>
                </a:cubicBezTo>
                <a:cubicBezTo>
                  <a:pt x="100806" y="205394"/>
                  <a:pt x="104202" y="206600"/>
                  <a:pt x="107156" y="208569"/>
                </a:cubicBezTo>
                <a:lnTo>
                  <a:pt x="121444" y="218094"/>
                </a:lnTo>
                <a:cubicBezTo>
                  <a:pt x="123825" y="219681"/>
                  <a:pt x="126028" y="221576"/>
                  <a:pt x="128587" y="222856"/>
                </a:cubicBezTo>
                <a:cubicBezTo>
                  <a:pt x="131762" y="224444"/>
                  <a:pt x="134849" y="226221"/>
                  <a:pt x="138112" y="227619"/>
                </a:cubicBezTo>
                <a:cubicBezTo>
                  <a:pt x="140419" y="228608"/>
                  <a:pt x="143062" y="228781"/>
                  <a:pt x="145256" y="230000"/>
                </a:cubicBezTo>
                <a:cubicBezTo>
                  <a:pt x="150260" y="232780"/>
                  <a:pt x="154114" y="237715"/>
                  <a:pt x="159544" y="239525"/>
                </a:cubicBezTo>
                <a:cubicBezTo>
                  <a:pt x="161925" y="240319"/>
                  <a:pt x="164266" y="241246"/>
                  <a:pt x="166687" y="241906"/>
                </a:cubicBezTo>
                <a:cubicBezTo>
                  <a:pt x="173002" y="243628"/>
                  <a:pt x="179387" y="245081"/>
                  <a:pt x="185737" y="246669"/>
                </a:cubicBezTo>
                <a:cubicBezTo>
                  <a:pt x="188912" y="247463"/>
                  <a:pt x="192157" y="248015"/>
                  <a:pt x="195262" y="249050"/>
                </a:cubicBezTo>
                <a:lnTo>
                  <a:pt x="202406" y="251431"/>
                </a:lnTo>
                <a:cubicBezTo>
                  <a:pt x="204787" y="253019"/>
                  <a:pt x="206870" y="255189"/>
                  <a:pt x="209550" y="256194"/>
                </a:cubicBezTo>
                <a:cubicBezTo>
                  <a:pt x="213340" y="257615"/>
                  <a:pt x="217505" y="257697"/>
                  <a:pt x="221456" y="258575"/>
                </a:cubicBezTo>
                <a:cubicBezTo>
                  <a:pt x="245535" y="263925"/>
                  <a:pt x="214967" y="259812"/>
                  <a:pt x="264319" y="263337"/>
                </a:cubicBezTo>
                <a:cubicBezTo>
                  <a:pt x="294481" y="262543"/>
                  <a:pt x="324669" y="262426"/>
                  <a:pt x="354806" y="260956"/>
                </a:cubicBezTo>
                <a:cubicBezTo>
                  <a:pt x="357313" y="260834"/>
                  <a:pt x="359480" y="259024"/>
                  <a:pt x="361950" y="258575"/>
                </a:cubicBezTo>
                <a:cubicBezTo>
                  <a:pt x="376555" y="255920"/>
                  <a:pt x="401599" y="254722"/>
                  <a:pt x="414337" y="253812"/>
                </a:cubicBezTo>
                <a:cubicBezTo>
                  <a:pt x="419100" y="253018"/>
                  <a:pt x="423890" y="252378"/>
                  <a:pt x="428625" y="251431"/>
                </a:cubicBezTo>
                <a:cubicBezTo>
                  <a:pt x="431834" y="250789"/>
                  <a:pt x="437115" y="252155"/>
                  <a:pt x="438150" y="249050"/>
                </a:cubicBezTo>
                <a:cubicBezTo>
                  <a:pt x="439055" y="246335"/>
                  <a:pt x="433030" y="246311"/>
                  <a:pt x="431006" y="244287"/>
                </a:cubicBezTo>
                <a:cubicBezTo>
                  <a:pt x="413285" y="226566"/>
                  <a:pt x="433552" y="241222"/>
                  <a:pt x="416719" y="230000"/>
                </a:cubicBezTo>
                <a:cubicBezTo>
                  <a:pt x="408030" y="203939"/>
                  <a:pt x="421888" y="243417"/>
                  <a:pt x="409575" y="215712"/>
                </a:cubicBezTo>
                <a:cubicBezTo>
                  <a:pt x="407536" y="211125"/>
                  <a:pt x="407596" y="205602"/>
                  <a:pt x="404812" y="201425"/>
                </a:cubicBezTo>
                <a:cubicBezTo>
                  <a:pt x="403225" y="199044"/>
                  <a:pt x="401212" y="196896"/>
                  <a:pt x="400050" y="194281"/>
                </a:cubicBezTo>
                <a:cubicBezTo>
                  <a:pt x="398011" y="189694"/>
                  <a:pt x="398071" y="184171"/>
                  <a:pt x="395287" y="179994"/>
                </a:cubicBezTo>
                <a:cubicBezTo>
                  <a:pt x="381634" y="159511"/>
                  <a:pt x="398007" y="185432"/>
                  <a:pt x="388144" y="165706"/>
                </a:cubicBezTo>
                <a:cubicBezTo>
                  <a:pt x="386864" y="163146"/>
                  <a:pt x="384969" y="160943"/>
                  <a:pt x="383381" y="158562"/>
                </a:cubicBezTo>
                <a:cubicBezTo>
                  <a:pt x="378058" y="142591"/>
                  <a:pt x="380864" y="148765"/>
                  <a:pt x="376237" y="139512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790238" y="5380508"/>
            <a:ext cx="424968" cy="680094"/>
          </a:xfrm>
          <a:custGeom>
            <a:avLst/>
            <a:gdLst>
              <a:gd name="connsiteX0" fmla="*/ 2567 w 270809"/>
              <a:gd name="connsiteY0" fmla="*/ 383381 h 433387"/>
              <a:gd name="connsiteX1" fmla="*/ 9711 w 270809"/>
              <a:gd name="connsiteY1" fmla="*/ 352425 h 433387"/>
              <a:gd name="connsiteX2" fmla="*/ 14474 w 270809"/>
              <a:gd name="connsiteY2" fmla="*/ 335756 h 433387"/>
              <a:gd name="connsiteX3" fmla="*/ 21617 w 270809"/>
              <a:gd name="connsiteY3" fmla="*/ 309562 h 433387"/>
              <a:gd name="connsiteX4" fmla="*/ 26380 w 270809"/>
              <a:gd name="connsiteY4" fmla="*/ 288131 h 433387"/>
              <a:gd name="connsiteX5" fmla="*/ 31142 w 270809"/>
              <a:gd name="connsiteY5" fmla="*/ 276225 h 433387"/>
              <a:gd name="connsiteX6" fmla="*/ 35905 w 270809"/>
              <a:gd name="connsiteY6" fmla="*/ 261937 h 433387"/>
              <a:gd name="connsiteX7" fmla="*/ 45430 w 270809"/>
              <a:gd name="connsiteY7" fmla="*/ 240506 h 433387"/>
              <a:gd name="connsiteX8" fmla="*/ 52574 w 270809"/>
              <a:gd name="connsiteY8" fmla="*/ 221456 h 433387"/>
              <a:gd name="connsiteX9" fmla="*/ 62099 w 270809"/>
              <a:gd name="connsiteY9" fmla="*/ 195262 h 433387"/>
              <a:gd name="connsiteX10" fmla="*/ 64480 w 270809"/>
              <a:gd name="connsiteY10" fmla="*/ 185737 h 433387"/>
              <a:gd name="connsiteX11" fmla="*/ 71624 w 270809"/>
              <a:gd name="connsiteY11" fmla="*/ 169069 h 433387"/>
              <a:gd name="connsiteX12" fmla="*/ 81149 w 270809"/>
              <a:gd name="connsiteY12" fmla="*/ 140494 h 433387"/>
              <a:gd name="connsiteX13" fmla="*/ 85911 w 270809"/>
              <a:gd name="connsiteY13" fmla="*/ 133350 h 433387"/>
              <a:gd name="connsiteX14" fmla="*/ 90674 w 270809"/>
              <a:gd name="connsiteY14" fmla="*/ 116681 h 433387"/>
              <a:gd name="connsiteX15" fmla="*/ 95436 w 270809"/>
              <a:gd name="connsiteY15" fmla="*/ 104775 h 433387"/>
              <a:gd name="connsiteX16" fmla="*/ 100199 w 270809"/>
              <a:gd name="connsiteY16" fmla="*/ 95250 h 433387"/>
              <a:gd name="connsiteX17" fmla="*/ 104961 w 270809"/>
              <a:gd name="connsiteY17" fmla="*/ 88106 h 433387"/>
              <a:gd name="connsiteX18" fmla="*/ 109724 w 270809"/>
              <a:gd name="connsiteY18" fmla="*/ 76200 h 433387"/>
              <a:gd name="connsiteX19" fmla="*/ 112105 w 270809"/>
              <a:gd name="connsiteY19" fmla="*/ 69056 h 433387"/>
              <a:gd name="connsiteX20" fmla="*/ 119249 w 270809"/>
              <a:gd name="connsiteY20" fmla="*/ 57150 h 433387"/>
              <a:gd name="connsiteX21" fmla="*/ 124011 w 270809"/>
              <a:gd name="connsiteY21" fmla="*/ 42862 h 433387"/>
              <a:gd name="connsiteX22" fmla="*/ 131155 w 270809"/>
              <a:gd name="connsiteY22" fmla="*/ 33337 h 433387"/>
              <a:gd name="connsiteX23" fmla="*/ 135917 w 270809"/>
              <a:gd name="connsiteY23" fmla="*/ 23812 h 433387"/>
              <a:gd name="connsiteX24" fmla="*/ 140680 w 270809"/>
              <a:gd name="connsiteY24" fmla="*/ 16669 h 433387"/>
              <a:gd name="connsiteX25" fmla="*/ 152586 w 270809"/>
              <a:gd name="connsiteY25" fmla="*/ 0 h 433387"/>
              <a:gd name="connsiteX26" fmla="*/ 154967 w 270809"/>
              <a:gd name="connsiteY26" fmla="*/ 9525 h 433387"/>
              <a:gd name="connsiteX27" fmla="*/ 157349 w 270809"/>
              <a:gd name="connsiteY27" fmla="*/ 21431 h 433387"/>
              <a:gd name="connsiteX28" fmla="*/ 162111 w 270809"/>
              <a:gd name="connsiteY28" fmla="*/ 35719 h 433387"/>
              <a:gd name="connsiteX29" fmla="*/ 164492 w 270809"/>
              <a:gd name="connsiteY29" fmla="*/ 45244 h 433387"/>
              <a:gd name="connsiteX30" fmla="*/ 166874 w 270809"/>
              <a:gd name="connsiteY30" fmla="*/ 52387 h 433387"/>
              <a:gd name="connsiteX31" fmla="*/ 176399 w 270809"/>
              <a:gd name="connsiteY31" fmla="*/ 78581 h 433387"/>
              <a:gd name="connsiteX32" fmla="*/ 178780 w 270809"/>
              <a:gd name="connsiteY32" fmla="*/ 88106 h 433387"/>
              <a:gd name="connsiteX33" fmla="*/ 190686 w 270809"/>
              <a:gd name="connsiteY33" fmla="*/ 102394 h 433387"/>
              <a:gd name="connsiteX34" fmla="*/ 195449 w 270809"/>
              <a:gd name="connsiteY34" fmla="*/ 109537 h 433387"/>
              <a:gd name="connsiteX35" fmla="*/ 212117 w 270809"/>
              <a:gd name="connsiteY35" fmla="*/ 116681 h 433387"/>
              <a:gd name="connsiteX36" fmla="*/ 221642 w 270809"/>
              <a:gd name="connsiteY36" fmla="*/ 114300 h 433387"/>
              <a:gd name="connsiteX37" fmla="*/ 245455 w 270809"/>
              <a:gd name="connsiteY37" fmla="*/ 100012 h 433387"/>
              <a:gd name="connsiteX38" fmla="*/ 254980 w 270809"/>
              <a:gd name="connsiteY38" fmla="*/ 95250 h 433387"/>
              <a:gd name="connsiteX39" fmla="*/ 262124 w 270809"/>
              <a:gd name="connsiteY39" fmla="*/ 88106 h 433387"/>
              <a:gd name="connsiteX40" fmla="*/ 269267 w 270809"/>
              <a:gd name="connsiteY40" fmla="*/ 83344 h 433387"/>
              <a:gd name="connsiteX41" fmla="*/ 257361 w 270809"/>
              <a:gd name="connsiteY41" fmla="*/ 104775 h 433387"/>
              <a:gd name="connsiteX42" fmla="*/ 243074 w 270809"/>
              <a:gd name="connsiteY42" fmla="*/ 119062 h 433387"/>
              <a:gd name="connsiteX43" fmla="*/ 228786 w 270809"/>
              <a:gd name="connsiteY43" fmla="*/ 133350 h 433387"/>
              <a:gd name="connsiteX44" fmla="*/ 221642 w 270809"/>
              <a:gd name="connsiteY44" fmla="*/ 140494 h 433387"/>
              <a:gd name="connsiteX45" fmla="*/ 207355 w 270809"/>
              <a:gd name="connsiteY45" fmla="*/ 154781 h 433387"/>
              <a:gd name="connsiteX46" fmla="*/ 195449 w 270809"/>
              <a:gd name="connsiteY46" fmla="*/ 169069 h 433387"/>
              <a:gd name="connsiteX47" fmla="*/ 190686 w 270809"/>
              <a:gd name="connsiteY47" fmla="*/ 176212 h 433387"/>
              <a:gd name="connsiteX48" fmla="*/ 176399 w 270809"/>
              <a:gd name="connsiteY48" fmla="*/ 188119 h 433387"/>
              <a:gd name="connsiteX49" fmla="*/ 164492 w 270809"/>
              <a:gd name="connsiteY49" fmla="*/ 204787 h 433387"/>
              <a:gd name="connsiteX50" fmla="*/ 147824 w 270809"/>
              <a:gd name="connsiteY50" fmla="*/ 221456 h 433387"/>
              <a:gd name="connsiteX51" fmla="*/ 135917 w 270809"/>
              <a:gd name="connsiteY51" fmla="*/ 238125 h 433387"/>
              <a:gd name="connsiteX52" fmla="*/ 128774 w 270809"/>
              <a:gd name="connsiteY52" fmla="*/ 245269 h 433387"/>
              <a:gd name="connsiteX53" fmla="*/ 119249 w 270809"/>
              <a:gd name="connsiteY53" fmla="*/ 259556 h 433387"/>
              <a:gd name="connsiteX54" fmla="*/ 114486 w 270809"/>
              <a:gd name="connsiteY54" fmla="*/ 266700 h 433387"/>
              <a:gd name="connsiteX55" fmla="*/ 107342 w 270809"/>
              <a:gd name="connsiteY55" fmla="*/ 276225 h 433387"/>
              <a:gd name="connsiteX56" fmla="*/ 102580 w 270809"/>
              <a:gd name="connsiteY56" fmla="*/ 283369 h 433387"/>
              <a:gd name="connsiteX57" fmla="*/ 95436 w 270809"/>
              <a:gd name="connsiteY57" fmla="*/ 290512 h 433387"/>
              <a:gd name="connsiteX58" fmla="*/ 83530 w 270809"/>
              <a:gd name="connsiteY58" fmla="*/ 311944 h 433387"/>
              <a:gd name="connsiteX59" fmla="*/ 78767 w 270809"/>
              <a:gd name="connsiteY59" fmla="*/ 319087 h 433387"/>
              <a:gd name="connsiteX60" fmla="*/ 74005 w 270809"/>
              <a:gd name="connsiteY60" fmla="*/ 333375 h 433387"/>
              <a:gd name="connsiteX61" fmla="*/ 64480 w 270809"/>
              <a:gd name="connsiteY61" fmla="*/ 350044 h 433387"/>
              <a:gd name="connsiteX62" fmla="*/ 57336 w 270809"/>
              <a:gd name="connsiteY62" fmla="*/ 366712 h 433387"/>
              <a:gd name="connsiteX63" fmla="*/ 50192 w 270809"/>
              <a:gd name="connsiteY63" fmla="*/ 373856 h 433387"/>
              <a:gd name="connsiteX64" fmla="*/ 45430 w 270809"/>
              <a:gd name="connsiteY64" fmla="*/ 383381 h 433387"/>
              <a:gd name="connsiteX65" fmla="*/ 38286 w 270809"/>
              <a:gd name="connsiteY65" fmla="*/ 390525 h 433387"/>
              <a:gd name="connsiteX66" fmla="*/ 33524 w 270809"/>
              <a:gd name="connsiteY66" fmla="*/ 397669 h 433387"/>
              <a:gd name="connsiteX67" fmla="*/ 26380 w 270809"/>
              <a:gd name="connsiteY67" fmla="*/ 404812 h 433387"/>
              <a:gd name="connsiteX68" fmla="*/ 21617 w 270809"/>
              <a:gd name="connsiteY68" fmla="*/ 411956 h 433387"/>
              <a:gd name="connsiteX69" fmla="*/ 14474 w 270809"/>
              <a:gd name="connsiteY69" fmla="*/ 419100 h 433387"/>
              <a:gd name="connsiteX70" fmla="*/ 4949 w 270809"/>
              <a:gd name="connsiteY70" fmla="*/ 433387 h 433387"/>
              <a:gd name="connsiteX71" fmla="*/ 186 w 270809"/>
              <a:gd name="connsiteY71" fmla="*/ 419100 h 433387"/>
              <a:gd name="connsiteX72" fmla="*/ 2567 w 270809"/>
              <a:gd name="connsiteY72" fmla="*/ 383381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70809" h="433387">
                <a:moveTo>
                  <a:pt x="2567" y="383381"/>
                </a:moveTo>
                <a:cubicBezTo>
                  <a:pt x="4154" y="372269"/>
                  <a:pt x="3967" y="375401"/>
                  <a:pt x="9711" y="352425"/>
                </a:cubicBezTo>
                <a:cubicBezTo>
                  <a:pt x="12701" y="340465"/>
                  <a:pt x="11057" y="346005"/>
                  <a:pt x="14474" y="335756"/>
                </a:cubicBezTo>
                <a:cubicBezTo>
                  <a:pt x="19870" y="303380"/>
                  <a:pt x="13015" y="338234"/>
                  <a:pt x="21617" y="309562"/>
                </a:cubicBezTo>
                <a:cubicBezTo>
                  <a:pt x="27272" y="290712"/>
                  <a:pt x="20890" y="304602"/>
                  <a:pt x="26380" y="288131"/>
                </a:cubicBezTo>
                <a:cubicBezTo>
                  <a:pt x="27732" y="284076"/>
                  <a:pt x="29681" y="280242"/>
                  <a:pt x="31142" y="276225"/>
                </a:cubicBezTo>
                <a:cubicBezTo>
                  <a:pt x="32858" y="271507"/>
                  <a:pt x="34189" y="266655"/>
                  <a:pt x="35905" y="261937"/>
                </a:cubicBezTo>
                <a:cubicBezTo>
                  <a:pt x="46829" y="231895"/>
                  <a:pt x="34732" y="266179"/>
                  <a:pt x="45430" y="240506"/>
                </a:cubicBezTo>
                <a:cubicBezTo>
                  <a:pt x="48039" y="234246"/>
                  <a:pt x="50193" y="227806"/>
                  <a:pt x="52574" y="221456"/>
                </a:cubicBezTo>
                <a:cubicBezTo>
                  <a:pt x="57498" y="186983"/>
                  <a:pt x="50186" y="219088"/>
                  <a:pt x="62099" y="195262"/>
                </a:cubicBezTo>
                <a:cubicBezTo>
                  <a:pt x="63563" y="192335"/>
                  <a:pt x="63362" y="188813"/>
                  <a:pt x="64480" y="185737"/>
                </a:cubicBezTo>
                <a:cubicBezTo>
                  <a:pt x="66546" y="180056"/>
                  <a:pt x="69243" y="174625"/>
                  <a:pt x="71624" y="169069"/>
                </a:cubicBezTo>
                <a:cubicBezTo>
                  <a:pt x="74541" y="154483"/>
                  <a:pt x="73381" y="156031"/>
                  <a:pt x="81149" y="140494"/>
                </a:cubicBezTo>
                <a:cubicBezTo>
                  <a:pt x="82429" y="137934"/>
                  <a:pt x="84631" y="135910"/>
                  <a:pt x="85911" y="133350"/>
                </a:cubicBezTo>
                <a:cubicBezTo>
                  <a:pt x="88201" y="128768"/>
                  <a:pt x="89150" y="121252"/>
                  <a:pt x="90674" y="116681"/>
                </a:cubicBezTo>
                <a:cubicBezTo>
                  <a:pt x="92026" y="112626"/>
                  <a:pt x="93700" y="108681"/>
                  <a:pt x="95436" y="104775"/>
                </a:cubicBezTo>
                <a:cubicBezTo>
                  <a:pt x="96878" y="101531"/>
                  <a:pt x="98438" y="98332"/>
                  <a:pt x="100199" y="95250"/>
                </a:cubicBezTo>
                <a:cubicBezTo>
                  <a:pt x="101619" y="92765"/>
                  <a:pt x="103681" y="90666"/>
                  <a:pt x="104961" y="88106"/>
                </a:cubicBezTo>
                <a:cubicBezTo>
                  <a:pt x="106873" y="84283"/>
                  <a:pt x="108223" y="80202"/>
                  <a:pt x="109724" y="76200"/>
                </a:cubicBezTo>
                <a:cubicBezTo>
                  <a:pt x="110605" y="73850"/>
                  <a:pt x="110982" y="71301"/>
                  <a:pt x="112105" y="69056"/>
                </a:cubicBezTo>
                <a:cubicBezTo>
                  <a:pt x="114175" y="64916"/>
                  <a:pt x="117334" y="61363"/>
                  <a:pt x="119249" y="57150"/>
                </a:cubicBezTo>
                <a:cubicBezTo>
                  <a:pt x="121326" y="52580"/>
                  <a:pt x="120999" y="46878"/>
                  <a:pt x="124011" y="42862"/>
                </a:cubicBezTo>
                <a:cubicBezTo>
                  <a:pt x="126392" y="39687"/>
                  <a:pt x="129052" y="36703"/>
                  <a:pt x="131155" y="33337"/>
                </a:cubicBezTo>
                <a:cubicBezTo>
                  <a:pt x="133036" y="30327"/>
                  <a:pt x="134156" y="26894"/>
                  <a:pt x="135917" y="23812"/>
                </a:cubicBezTo>
                <a:cubicBezTo>
                  <a:pt x="137337" y="21327"/>
                  <a:pt x="139092" y="19050"/>
                  <a:pt x="140680" y="16669"/>
                </a:cubicBezTo>
                <a:cubicBezTo>
                  <a:pt x="146236" y="0"/>
                  <a:pt x="140679" y="3968"/>
                  <a:pt x="152586" y="0"/>
                </a:cubicBezTo>
                <a:cubicBezTo>
                  <a:pt x="153380" y="3175"/>
                  <a:pt x="154257" y="6330"/>
                  <a:pt x="154967" y="9525"/>
                </a:cubicBezTo>
                <a:cubicBezTo>
                  <a:pt x="155845" y="13476"/>
                  <a:pt x="156284" y="17526"/>
                  <a:pt x="157349" y="21431"/>
                </a:cubicBezTo>
                <a:cubicBezTo>
                  <a:pt x="158670" y="26274"/>
                  <a:pt x="160894" y="30849"/>
                  <a:pt x="162111" y="35719"/>
                </a:cubicBezTo>
                <a:cubicBezTo>
                  <a:pt x="162905" y="38894"/>
                  <a:pt x="163593" y="42097"/>
                  <a:pt x="164492" y="45244"/>
                </a:cubicBezTo>
                <a:cubicBezTo>
                  <a:pt x="165182" y="47657"/>
                  <a:pt x="166214" y="49966"/>
                  <a:pt x="166874" y="52387"/>
                </a:cubicBezTo>
                <a:cubicBezTo>
                  <a:pt x="173171" y="75475"/>
                  <a:pt x="167637" y="65439"/>
                  <a:pt x="176399" y="78581"/>
                </a:cubicBezTo>
                <a:cubicBezTo>
                  <a:pt x="177193" y="81756"/>
                  <a:pt x="177491" y="85098"/>
                  <a:pt x="178780" y="88106"/>
                </a:cubicBezTo>
                <a:cubicBezTo>
                  <a:pt x="181910" y="95410"/>
                  <a:pt x="185637" y="96336"/>
                  <a:pt x="190686" y="102394"/>
                </a:cubicBezTo>
                <a:cubicBezTo>
                  <a:pt x="192518" y="104592"/>
                  <a:pt x="193250" y="107705"/>
                  <a:pt x="195449" y="109537"/>
                </a:cubicBezTo>
                <a:cubicBezTo>
                  <a:pt x="199374" y="112808"/>
                  <a:pt x="207153" y="115026"/>
                  <a:pt x="212117" y="116681"/>
                </a:cubicBezTo>
                <a:cubicBezTo>
                  <a:pt x="215292" y="115887"/>
                  <a:pt x="218578" y="115449"/>
                  <a:pt x="221642" y="114300"/>
                </a:cubicBezTo>
                <a:cubicBezTo>
                  <a:pt x="235897" y="108954"/>
                  <a:pt x="228842" y="108318"/>
                  <a:pt x="245455" y="100012"/>
                </a:cubicBezTo>
                <a:lnTo>
                  <a:pt x="254980" y="95250"/>
                </a:lnTo>
                <a:cubicBezTo>
                  <a:pt x="257361" y="92869"/>
                  <a:pt x="259537" y="90262"/>
                  <a:pt x="262124" y="88106"/>
                </a:cubicBezTo>
                <a:cubicBezTo>
                  <a:pt x="264322" y="86274"/>
                  <a:pt x="268362" y="80629"/>
                  <a:pt x="269267" y="83344"/>
                </a:cubicBezTo>
                <a:cubicBezTo>
                  <a:pt x="270809" y="87970"/>
                  <a:pt x="259848" y="102012"/>
                  <a:pt x="257361" y="104775"/>
                </a:cubicBezTo>
                <a:cubicBezTo>
                  <a:pt x="252856" y="109781"/>
                  <a:pt x="247836" y="114300"/>
                  <a:pt x="243074" y="119062"/>
                </a:cubicBezTo>
                <a:lnTo>
                  <a:pt x="228786" y="133350"/>
                </a:lnTo>
                <a:cubicBezTo>
                  <a:pt x="226405" y="135731"/>
                  <a:pt x="223662" y="137800"/>
                  <a:pt x="221642" y="140494"/>
                </a:cubicBezTo>
                <a:cubicBezTo>
                  <a:pt x="212782" y="152309"/>
                  <a:pt x="217801" y="147818"/>
                  <a:pt x="207355" y="154781"/>
                </a:cubicBezTo>
                <a:cubicBezTo>
                  <a:pt x="197138" y="175212"/>
                  <a:pt x="208910" y="155608"/>
                  <a:pt x="195449" y="169069"/>
                </a:cubicBezTo>
                <a:cubicBezTo>
                  <a:pt x="193425" y="171093"/>
                  <a:pt x="192518" y="174014"/>
                  <a:pt x="190686" y="176212"/>
                </a:cubicBezTo>
                <a:cubicBezTo>
                  <a:pt x="184956" y="183087"/>
                  <a:pt x="183423" y="183435"/>
                  <a:pt x="176399" y="188119"/>
                </a:cubicBezTo>
                <a:cubicBezTo>
                  <a:pt x="173163" y="192971"/>
                  <a:pt x="168181" y="200729"/>
                  <a:pt x="164492" y="204787"/>
                </a:cubicBezTo>
                <a:cubicBezTo>
                  <a:pt x="159206" y="210601"/>
                  <a:pt x="152183" y="214918"/>
                  <a:pt x="147824" y="221456"/>
                </a:cubicBezTo>
                <a:cubicBezTo>
                  <a:pt x="144054" y="227110"/>
                  <a:pt x="140348" y="232955"/>
                  <a:pt x="135917" y="238125"/>
                </a:cubicBezTo>
                <a:cubicBezTo>
                  <a:pt x="133726" y="240682"/>
                  <a:pt x="131155" y="242888"/>
                  <a:pt x="128774" y="245269"/>
                </a:cubicBezTo>
                <a:cubicBezTo>
                  <a:pt x="124588" y="257822"/>
                  <a:pt x="129158" y="247665"/>
                  <a:pt x="119249" y="259556"/>
                </a:cubicBezTo>
                <a:cubicBezTo>
                  <a:pt x="117417" y="261755"/>
                  <a:pt x="116150" y="264371"/>
                  <a:pt x="114486" y="266700"/>
                </a:cubicBezTo>
                <a:cubicBezTo>
                  <a:pt x="112179" y="269929"/>
                  <a:pt x="109649" y="272995"/>
                  <a:pt x="107342" y="276225"/>
                </a:cubicBezTo>
                <a:cubicBezTo>
                  <a:pt x="105679" y="278554"/>
                  <a:pt x="104412" y="281170"/>
                  <a:pt x="102580" y="283369"/>
                </a:cubicBezTo>
                <a:cubicBezTo>
                  <a:pt x="100424" y="285956"/>
                  <a:pt x="97817" y="288131"/>
                  <a:pt x="95436" y="290512"/>
                </a:cubicBezTo>
                <a:cubicBezTo>
                  <a:pt x="91246" y="303085"/>
                  <a:pt x="94446" y="295570"/>
                  <a:pt x="83530" y="311944"/>
                </a:cubicBezTo>
                <a:lnTo>
                  <a:pt x="78767" y="319087"/>
                </a:lnTo>
                <a:cubicBezTo>
                  <a:pt x="77180" y="323850"/>
                  <a:pt x="76790" y="329198"/>
                  <a:pt x="74005" y="333375"/>
                </a:cubicBezTo>
                <a:cubicBezTo>
                  <a:pt x="69221" y="340551"/>
                  <a:pt x="68106" y="341582"/>
                  <a:pt x="64480" y="350044"/>
                </a:cubicBezTo>
                <a:cubicBezTo>
                  <a:pt x="61149" y="357817"/>
                  <a:pt x="62978" y="358814"/>
                  <a:pt x="57336" y="366712"/>
                </a:cubicBezTo>
                <a:cubicBezTo>
                  <a:pt x="55378" y="369452"/>
                  <a:pt x="52573" y="371475"/>
                  <a:pt x="50192" y="373856"/>
                </a:cubicBezTo>
                <a:cubicBezTo>
                  <a:pt x="48605" y="377031"/>
                  <a:pt x="47493" y="380492"/>
                  <a:pt x="45430" y="383381"/>
                </a:cubicBezTo>
                <a:cubicBezTo>
                  <a:pt x="43473" y="386121"/>
                  <a:pt x="40442" y="387938"/>
                  <a:pt x="38286" y="390525"/>
                </a:cubicBezTo>
                <a:cubicBezTo>
                  <a:pt x="36454" y="392724"/>
                  <a:pt x="35356" y="395470"/>
                  <a:pt x="33524" y="397669"/>
                </a:cubicBezTo>
                <a:cubicBezTo>
                  <a:pt x="31368" y="400256"/>
                  <a:pt x="28536" y="402225"/>
                  <a:pt x="26380" y="404812"/>
                </a:cubicBezTo>
                <a:cubicBezTo>
                  <a:pt x="24548" y="407011"/>
                  <a:pt x="23449" y="409757"/>
                  <a:pt x="21617" y="411956"/>
                </a:cubicBezTo>
                <a:cubicBezTo>
                  <a:pt x="19461" y="414543"/>
                  <a:pt x="16541" y="416442"/>
                  <a:pt x="14474" y="419100"/>
                </a:cubicBezTo>
                <a:cubicBezTo>
                  <a:pt x="10960" y="423618"/>
                  <a:pt x="4949" y="433387"/>
                  <a:pt x="4949" y="433387"/>
                </a:cubicBezTo>
                <a:cubicBezTo>
                  <a:pt x="3361" y="428625"/>
                  <a:pt x="0" y="424117"/>
                  <a:pt x="186" y="419100"/>
                </a:cubicBezTo>
                <a:cubicBezTo>
                  <a:pt x="2633" y="353032"/>
                  <a:pt x="980" y="394493"/>
                  <a:pt x="2567" y="38338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5944124" y="6424352"/>
            <a:ext cx="657051" cy="525640"/>
          </a:xfrm>
          <a:custGeom>
            <a:avLst/>
            <a:gdLst>
              <a:gd name="connsiteX0" fmla="*/ 204391 w 418703"/>
              <a:gd name="connsiteY0" fmla="*/ 26193 h 334962"/>
              <a:gd name="connsiteX1" fmla="*/ 218678 w 418703"/>
              <a:gd name="connsiteY1" fmla="*/ 157162 h 334962"/>
              <a:gd name="connsiteX2" fmla="*/ 125810 w 418703"/>
              <a:gd name="connsiteY2" fmla="*/ 102393 h 334962"/>
              <a:gd name="connsiteX3" fmla="*/ 152003 w 418703"/>
              <a:gd name="connsiteY3" fmla="*/ 190499 h 334962"/>
              <a:gd name="connsiteX4" fmla="*/ 4366 w 418703"/>
              <a:gd name="connsiteY4" fmla="*/ 238124 h 334962"/>
              <a:gd name="connsiteX5" fmla="*/ 178197 w 418703"/>
              <a:gd name="connsiteY5" fmla="*/ 226218 h 334962"/>
              <a:gd name="connsiteX6" fmla="*/ 61516 w 418703"/>
              <a:gd name="connsiteY6" fmla="*/ 330993 h 334962"/>
              <a:gd name="connsiteX7" fmla="*/ 290116 w 418703"/>
              <a:gd name="connsiteY7" fmla="*/ 202405 h 334962"/>
              <a:gd name="connsiteX8" fmla="*/ 418703 w 418703"/>
              <a:gd name="connsiteY8" fmla="*/ 190499 h 334962"/>
              <a:gd name="connsiteX9" fmla="*/ 290116 w 418703"/>
              <a:gd name="connsiteY9" fmla="*/ 154780 h 334962"/>
              <a:gd name="connsiteX10" fmla="*/ 256778 w 418703"/>
              <a:gd name="connsiteY10" fmla="*/ 23812 h 334962"/>
              <a:gd name="connsiteX11" fmla="*/ 204391 w 418703"/>
              <a:gd name="connsiteY11" fmla="*/ 26193 h 334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8703" h="334962">
                <a:moveTo>
                  <a:pt x="204391" y="26193"/>
                </a:moveTo>
                <a:cubicBezTo>
                  <a:pt x="198041" y="48418"/>
                  <a:pt x="231775" y="144462"/>
                  <a:pt x="218678" y="157162"/>
                </a:cubicBezTo>
                <a:cubicBezTo>
                  <a:pt x="205581" y="169862"/>
                  <a:pt x="136923" y="96837"/>
                  <a:pt x="125810" y="102393"/>
                </a:cubicBezTo>
                <a:cubicBezTo>
                  <a:pt x="114698" y="107949"/>
                  <a:pt x="172244" y="167877"/>
                  <a:pt x="152003" y="190499"/>
                </a:cubicBezTo>
                <a:cubicBezTo>
                  <a:pt x="131762" y="213121"/>
                  <a:pt x="0" y="232171"/>
                  <a:pt x="4366" y="238124"/>
                </a:cubicBezTo>
                <a:cubicBezTo>
                  <a:pt x="8732" y="244077"/>
                  <a:pt x="168672" y="210740"/>
                  <a:pt x="178197" y="226218"/>
                </a:cubicBezTo>
                <a:cubicBezTo>
                  <a:pt x="187722" y="241696"/>
                  <a:pt x="42863" y="334962"/>
                  <a:pt x="61516" y="330993"/>
                </a:cubicBezTo>
                <a:cubicBezTo>
                  <a:pt x="80169" y="327024"/>
                  <a:pt x="230585" y="225821"/>
                  <a:pt x="290116" y="202405"/>
                </a:cubicBezTo>
                <a:cubicBezTo>
                  <a:pt x="349647" y="178989"/>
                  <a:pt x="418703" y="198436"/>
                  <a:pt x="418703" y="190499"/>
                </a:cubicBezTo>
                <a:cubicBezTo>
                  <a:pt x="418703" y="182562"/>
                  <a:pt x="317103" y="182561"/>
                  <a:pt x="290116" y="154780"/>
                </a:cubicBezTo>
                <a:cubicBezTo>
                  <a:pt x="263129" y="126999"/>
                  <a:pt x="271065" y="47624"/>
                  <a:pt x="256778" y="23812"/>
                </a:cubicBezTo>
                <a:cubicBezTo>
                  <a:pt x="242491" y="0"/>
                  <a:pt x="210741" y="3968"/>
                  <a:pt x="204391" y="26193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81"/>
          <p:cNvGrpSpPr/>
          <p:nvPr/>
        </p:nvGrpSpPr>
        <p:grpSpPr>
          <a:xfrm>
            <a:off x="4943234" y="5090319"/>
            <a:ext cx="416442" cy="261576"/>
            <a:chOff x="6237252" y="107156"/>
            <a:chExt cx="265376" cy="166688"/>
          </a:xfrm>
        </p:grpSpPr>
        <p:sp>
          <p:nvSpPr>
            <p:cNvPr id="33" name="Freeform 32"/>
            <p:cNvSpPr/>
            <p:nvPr/>
          </p:nvSpPr>
          <p:spPr>
            <a:xfrm>
              <a:off x="6237252" y="114300"/>
              <a:ext cx="182598" cy="159544"/>
            </a:xfrm>
            <a:custGeom>
              <a:avLst/>
              <a:gdLst>
                <a:gd name="connsiteX0" fmla="*/ 182598 w 182598"/>
                <a:gd name="connsiteY0" fmla="*/ 0 h 159544"/>
                <a:gd name="connsiteX1" fmla="*/ 113542 w 182598"/>
                <a:gd name="connsiteY1" fmla="*/ 104775 h 159544"/>
                <a:gd name="connsiteX2" fmla="*/ 51629 w 182598"/>
                <a:gd name="connsiteY2" fmla="*/ 83344 h 159544"/>
                <a:gd name="connsiteX3" fmla="*/ 11148 w 182598"/>
                <a:gd name="connsiteY3" fmla="*/ 104775 h 159544"/>
                <a:gd name="connsiteX4" fmla="*/ 11148 w 182598"/>
                <a:gd name="connsiteY4" fmla="*/ 130969 h 159544"/>
                <a:gd name="connsiteX5" fmla="*/ 23054 w 182598"/>
                <a:gd name="connsiteY5" fmla="*/ 159544 h 159544"/>
                <a:gd name="connsiteX6" fmla="*/ 123067 w 182598"/>
                <a:gd name="connsiteY6" fmla="*/ 150019 h 159544"/>
                <a:gd name="connsiteX7" fmla="*/ 182598 w 182598"/>
                <a:gd name="connsiteY7" fmla="*/ 0 h 15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598" h="159544">
                  <a:moveTo>
                    <a:pt x="182598" y="0"/>
                  </a:moveTo>
                  <a:lnTo>
                    <a:pt x="113542" y="104775"/>
                  </a:lnTo>
                  <a:lnTo>
                    <a:pt x="51629" y="83344"/>
                  </a:lnTo>
                  <a:lnTo>
                    <a:pt x="11148" y="104775"/>
                  </a:lnTo>
                  <a:cubicBezTo>
                    <a:pt x="8695" y="131759"/>
                    <a:pt x="0" y="130969"/>
                    <a:pt x="11148" y="130969"/>
                  </a:cubicBezTo>
                  <a:lnTo>
                    <a:pt x="23054" y="159544"/>
                  </a:lnTo>
                  <a:lnTo>
                    <a:pt x="123067" y="150019"/>
                  </a:lnTo>
                  <a:lnTo>
                    <a:pt x="18259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6424613" y="107156"/>
              <a:ext cx="78015" cy="67114"/>
            </a:xfrm>
            <a:custGeom>
              <a:avLst/>
              <a:gdLst>
                <a:gd name="connsiteX0" fmla="*/ 4762 w 78015"/>
                <a:gd name="connsiteY0" fmla="*/ 0 h 67114"/>
                <a:gd name="connsiteX1" fmla="*/ 11906 w 78015"/>
                <a:gd name="connsiteY1" fmla="*/ 14288 h 67114"/>
                <a:gd name="connsiteX2" fmla="*/ 40481 w 78015"/>
                <a:gd name="connsiteY2" fmla="*/ 28575 h 67114"/>
                <a:gd name="connsiteX3" fmla="*/ 47625 w 78015"/>
                <a:gd name="connsiteY3" fmla="*/ 30957 h 67114"/>
                <a:gd name="connsiteX4" fmla="*/ 54768 w 78015"/>
                <a:gd name="connsiteY4" fmla="*/ 33338 h 67114"/>
                <a:gd name="connsiteX5" fmla="*/ 69056 w 78015"/>
                <a:gd name="connsiteY5" fmla="*/ 30957 h 67114"/>
                <a:gd name="connsiteX6" fmla="*/ 76200 w 78015"/>
                <a:gd name="connsiteY6" fmla="*/ 28575 h 67114"/>
                <a:gd name="connsiteX7" fmla="*/ 73818 w 78015"/>
                <a:gd name="connsiteY7" fmla="*/ 38100 h 67114"/>
                <a:gd name="connsiteX8" fmla="*/ 57150 w 78015"/>
                <a:gd name="connsiteY8" fmla="*/ 59532 h 67114"/>
                <a:gd name="connsiteX9" fmla="*/ 50006 w 78015"/>
                <a:gd name="connsiteY9" fmla="*/ 64294 h 67114"/>
                <a:gd name="connsiteX10" fmla="*/ 42862 w 78015"/>
                <a:gd name="connsiteY10" fmla="*/ 66675 h 67114"/>
                <a:gd name="connsiteX11" fmla="*/ 16668 w 78015"/>
                <a:gd name="connsiteY11" fmla="*/ 59532 h 67114"/>
                <a:gd name="connsiteX12" fmla="*/ 7143 w 78015"/>
                <a:gd name="connsiteY12" fmla="*/ 45244 h 67114"/>
                <a:gd name="connsiteX13" fmla="*/ 2381 w 78015"/>
                <a:gd name="connsiteY13" fmla="*/ 30957 h 67114"/>
                <a:gd name="connsiteX14" fmla="*/ 0 w 78015"/>
                <a:gd name="connsiteY14" fmla="*/ 23813 h 67114"/>
                <a:gd name="connsiteX15" fmla="*/ 4762 w 78015"/>
                <a:gd name="connsiteY15" fmla="*/ 0 h 67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015" h="67114">
                  <a:moveTo>
                    <a:pt x="4762" y="0"/>
                  </a:moveTo>
                  <a:cubicBezTo>
                    <a:pt x="6461" y="5097"/>
                    <a:pt x="7560" y="10485"/>
                    <a:pt x="11906" y="14288"/>
                  </a:cubicBezTo>
                  <a:cubicBezTo>
                    <a:pt x="23271" y="24232"/>
                    <a:pt x="26990" y="24078"/>
                    <a:pt x="40481" y="28575"/>
                  </a:cubicBezTo>
                  <a:lnTo>
                    <a:pt x="47625" y="30957"/>
                  </a:lnTo>
                  <a:lnTo>
                    <a:pt x="54768" y="33338"/>
                  </a:lnTo>
                  <a:cubicBezTo>
                    <a:pt x="59531" y="32544"/>
                    <a:pt x="64343" y="32004"/>
                    <a:pt x="69056" y="30957"/>
                  </a:cubicBezTo>
                  <a:cubicBezTo>
                    <a:pt x="71506" y="30412"/>
                    <a:pt x="74808" y="26486"/>
                    <a:pt x="76200" y="28575"/>
                  </a:cubicBezTo>
                  <a:cubicBezTo>
                    <a:pt x="78015" y="31298"/>
                    <a:pt x="75282" y="35173"/>
                    <a:pt x="73818" y="38100"/>
                  </a:cubicBezTo>
                  <a:cubicBezTo>
                    <a:pt x="70026" y="45683"/>
                    <a:pt x="63868" y="53933"/>
                    <a:pt x="57150" y="59532"/>
                  </a:cubicBezTo>
                  <a:cubicBezTo>
                    <a:pt x="54951" y="61364"/>
                    <a:pt x="52566" y="63014"/>
                    <a:pt x="50006" y="64294"/>
                  </a:cubicBezTo>
                  <a:cubicBezTo>
                    <a:pt x="47761" y="65416"/>
                    <a:pt x="45243" y="65881"/>
                    <a:pt x="42862" y="66675"/>
                  </a:cubicBezTo>
                  <a:cubicBezTo>
                    <a:pt x="34018" y="65570"/>
                    <a:pt x="23303" y="67114"/>
                    <a:pt x="16668" y="59532"/>
                  </a:cubicBezTo>
                  <a:cubicBezTo>
                    <a:pt x="12899" y="55224"/>
                    <a:pt x="7143" y="45244"/>
                    <a:pt x="7143" y="45244"/>
                  </a:cubicBezTo>
                  <a:lnTo>
                    <a:pt x="2381" y="30957"/>
                  </a:lnTo>
                  <a:cubicBezTo>
                    <a:pt x="1587" y="28576"/>
                    <a:pt x="0" y="26323"/>
                    <a:pt x="0" y="23813"/>
                  </a:cubicBezTo>
                  <a:lnTo>
                    <a:pt x="476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82"/>
          <p:cNvGrpSpPr/>
          <p:nvPr/>
        </p:nvGrpSpPr>
        <p:grpSpPr>
          <a:xfrm rot="10641487">
            <a:off x="4588217" y="5019354"/>
            <a:ext cx="416442" cy="261576"/>
            <a:chOff x="6237252" y="107156"/>
            <a:chExt cx="265376" cy="166688"/>
          </a:xfrm>
        </p:grpSpPr>
        <p:sp>
          <p:nvSpPr>
            <p:cNvPr id="31" name="Freeform 30"/>
            <p:cNvSpPr/>
            <p:nvPr/>
          </p:nvSpPr>
          <p:spPr>
            <a:xfrm>
              <a:off x="6237252" y="114300"/>
              <a:ext cx="182598" cy="159544"/>
            </a:xfrm>
            <a:custGeom>
              <a:avLst/>
              <a:gdLst>
                <a:gd name="connsiteX0" fmla="*/ 182598 w 182598"/>
                <a:gd name="connsiteY0" fmla="*/ 0 h 159544"/>
                <a:gd name="connsiteX1" fmla="*/ 113542 w 182598"/>
                <a:gd name="connsiteY1" fmla="*/ 104775 h 159544"/>
                <a:gd name="connsiteX2" fmla="*/ 51629 w 182598"/>
                <a:gd name="connsiteY2" fmla="*/ 83344 h 159544"/>
                <a:gd name="connsiteX3" fmla="*/ 11148 w 182598"/>
                <a:gd name="connsiteY3" fmla="*/ 104775 h 159544"/>
                <a:gd name="connsiteX4" fmla="*/ 11148 w 182598"/>
                <a:gd name="connsiteY4" fmla="*/ 130969 h 159544"/>
                <a:gd name="connsiteX5" fmla="*/ 23054 w 182598"/>
                <a:gd name="connsiteY5" fmla="*/ 159544 h 159544"/>
                <a:gd name="connsiteX6" fmla="*/ 123067 w 182598"/>
                <a:gd name="connsiteY6" fmla="*/ 150019 h 159544"/>
                <a:gd name="connsiteX7" fmla="*/ 182598 w 182598"/>
                <a:gd name="connsiteY7" fmla="*/ 0 h 15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598" h="159544">
                  <a:moveTo>
                    <a:pt x="182598" y="0"/>
                  </a:moveTo>
                  <a:lnTo>
                    <a:pt x="113542" y="104775"/>
                  </a:lnTo>
                  <a:lnTo>
                    <a:pt x="51629" y="83344"/>
                  </a:lnTo>
                  <a:lnTo>
                    <a:pt x="11148" y="104775"/>
                  </a:lnTo>
                  <a:cubicBezTo>
                    <a:pt x="8695" y="131759"/>
                    <a:pt x="0" y="130969"/>
                    <a:pt x="11148" y="130969"/>
                  </a:cubicBezTo>
                  <a:lnTo>
                    <a:pt x="23054" y="159544"/>
                  </a:lnTo>
                  <a:lnTo>
                    <a:pt x="123067" y="150019"/>
                  </a:lnTo>
                  <a:lnTo>
                    <a:pt x="18259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424613" y="107156"/>
              <a:ext cx="78015" cy="67114"/>
            </a:xfrm>
            <a:custGeom>
              <a:avLst/>
              <a:gdLst>
                <a:gd name="connsiteX0" fmla="*/ 4762 w 78015"/>
                <a:gd name="connsiteY0" fmla="*/ 0 h 67114"/>
                <a:gd name="connsiteX1" fmla="*/ 11906 w 78015"/>
                <a:gd name="connsiteY1" fmla="*/ 14288 h 67114"/>
                <a:gd name="connsiteX2" fmla="*/ 40481 w 78015"/>
                <a:gd name="connsiteY2" fmla="*/ 28575 h 67114"/>
                <a:gd name="connsiteX3" fmla="*/ 47625 w 78015"/>
                <a:gd name="connsiteY3" fmla="*/ 30957 h 67114"/>
                <a:gd name="connsiteX4" fmla="*/ 54768 w 78015"/>
                <a:gd name="connsiteY4" fmla="*/ 33338 h 67114"/>
                <a:gd name="connsiteX5" fmla="*/ 69056 w 78015"/>
                <a:gd name="connsiteY5" fmla="*/ 30957 h 67114"/>
                <a:gd name="connsiteX6" fmla="*/ 76200 w 78015"/>
                <a:gd name="connsiteY6" fmla="*/ 28575 h 67114"/>
                <a:gd name="connsiteX7" fmla="*/ 73818 w 78015"/>
                <a:gd name="connsiteY7" fmla="*/ 38100 h 67114"/>
                <a:gd name="connsiteX8" fmla="*/ 57150 w 78015"/>
                <a:gd name="connsiteY8" fmla="*/ 59532 h 67114"/>
                <a:gd name="connsiteX9" fmla="*/ 50006 w 78015"/>
                <a:gd name="connsiteY9" fmla="*/ 64294 h 67114"/>
                <a:gd name="connsiteX10" fmla="*/ 42862 w 78015"/>
                <a:gd name="connsiteY10" fmla="*/ 66675 h 67114"/>
                <a:gd name="connsiteX11" fmla="*/ 16668 w 78015"/>
                <a:gd name="connsiteY11" fmla="*/ 59532 h 67114"/>
                <a:gd name="connsiteX12" fmla="*/ 7143 w 78015"/>
                <a:gd name="connsiteY12" fmla="*/ 45244 h 67114"/>
                <a:gd name="connsiteX13" fmla="*/ 2381 w 78015"/>
                <a:gd name="connsiteY13" fmla="*/ 30957 h 67114"/>
                <a:gd name="connsiteX14" fmla="*/ 0 w 78015"/>
                <a:gd name="connsiteY14" fmla="*/ 23813 h 67114"/>
                <a:gd name="connsiteX15" fmla="*/ 4762 w 78015"/>
                <a:gd name="connsiteY15" fmla="*/ 0 h 67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015" h="67114">
                  <a:moveTo>
                    <a:pt x="4762" y="0"/>
                  </a:moveTo>
                  <a:cubicBezTo>
                    <a:pt x="6461" y="5097"/>
                    <a:pt x="7560" y="10485"/>
                    <a:pt x="11906" y="14288"/>
                  </a:cubicBezTo>
                  <a:cubicBezTo>
                    <a:pt x="23271" y="24232"/>
                    <a:pt x="26990" y="24078"/>
                    <a:pt x="40481" y="28575"/>
                  </a:cubicBezTo>
                  <a:lnTo>
                    <a:pt x="47625" y="30957"/>
                  </a:lnTo>
                  <a:lnTo>
                    <a:pt x="54768" y="33338"/>
                  </a:lnTo>
                  <a:cubicBezTo>
                    <a:pt x="59531" y="32544"/>
                    <a:pt x="64343" y="32004"/>
                    <a:pt x="69056" y="30957"/>
                  </a:cubicBezTo>
                  <a:cubicBezTo>
                    <a:pt x="71506" y="30412"/>
                    <a:pt x="74808" y="26486"/>
                    <a:pt x="76200" y="28575"/>
                  </a:cubicBezTo>
                  <a:cubicBezTo>
                    <a:pt x="78015" y="31298"/>
                    <a:pt x="75282" y="35173"/>
                    <a:pt x="73818" y="38100"/>
                  </a:cubicBezTo>
                  <a:cubicBezTo>
                    <a:pt x="70026" y="45683"/>
                    <a:pt x="63868" y="53933"/>
                    <a:pt x="57150" y="59532"/>
                  </a:cubicBezTo>
                  <a:cubicBezTo>
                    <a:pt x="54951" y="61364"/>
                    <a:pt x="52566" y="63014"/>
                    <a:pt x="50006" y="64294"/>
                  </a:cubicBezTo>
                  <a:cubicBezTo>
                    <a:pt x="47761" y="65416"/>
                    <a:pt x="45243" y="65881"/>
                    <a:pt x="42862" y="66675"/>
                  </a:cubicBezTo>
                  <a:cubicBezTo>
                    <a:pt x="34018" y="65570"/>
                    <a:pt x="23303" y="67114"/>
                    <a:pt x="16668" y="59532"/>
                  </a:cubicBezTo>
                  <a:cubicBezTo>
                    <a:pt x="12899" y="55224"/>
                    <a:pt x="7143" y="45244"/>
                    <a:pt x="7143" y="45244"/>
                  </a:cubicBezTo>
                  <a:lnTo>
                    <a:pt x="2381" y="30957"/>
                  </a:lnTo>
                  <a:cubicBezTo>
                    <a:pt x="1587" y="28576"/>
                    <a:pt x="0" y="26323"/>
                    <a:pt x="0" y="23813"/>
                  </a:cubicBezTo>
                  <a:lnTo>
                    <a:pt x="476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Freeform 29"/>
          <p:cNvSpPr/>
          <p:nvPr/>
        </p:nvSpPr>
        <p:spPr>
          <a:xfrm>
            <a:off x="4071934" y="5000636"/>
            <a:ext cx="470274" cy="596078"/>
          </a:xfrm>
          <a:custGeom>
            <a:avLst/>
            <a:gdLst>
              <a:gd name="connsiteX0" fmla="*/ 197286 w 299680"/>
              <a:gd name="connsiteY0" fmla="*/ 207169 h 379848"/>
              <a:gd name="connsiteX1" fmla="*/ 290155 w 299680"/>
              <a:gd name="connsiteY1" fmla="*/ 209550 h 379848"/>
              <a:gd name="connsiteX2" fmla="*/ 294918 w 299680"/>
              <a:gd name="connsiteY2" fmla="*/ 216694 h 379848"/>
              <a:gd name="connsiteX3" fmla="*/ 299680 w 299680"/>
              <a:gd name="connsiteY3" fmla="*/ 230982 h 379848"/>
              <a:gd name="connsiteX4" fmla="*/ 290155 w 299680"/>
              <a:gd name="connsiteY4" fmla="*/ 259557 h 379848"/>
              <a:gd name="connsiteX5" fmla="*/ 283011 w 299680"/>
              <a:gd name="connsiteY5" fmla="*/ 264319 h 379848"/>
              <a:gd name="connsiteX6" fmla="*/ 278249 w 299680"/>
              <a:gd name="connsiteY6" fmla="*/ 271463 h 379848"/>
              <a:gd name="connsiteX7" fmla="*/ 263961 w 299680"/>
              <a:gd name="connsiteY7" fmla="*/ 280988 h 379848"/>
              <a:gd name="connsiteX8" fmla="*/ 225861 w 299680"/>
              <a:gd name="connsiteY8" fmla="*/ 276225 h 379848"/>
              <a:gd name="connsiteX9" fmla="*/ 213955 w 299680"/>
              <a:gd name="connsiteY9" fmla="*/ 273844 h 379848"/>
              <a:gd name="connsiteX10" fmla="*/ 206811 w 299680"/>
              <a:gd name="connsiteY10" fmla="*/ 271463 h 379848"/>
              <a:gd name="connsiteX11" fmla="*/ 192524 w 299680"/>
              <a:gd name="connsiteY11" fmla="*/ 261938 h 379848"/>
              <a:gd name="connsiteX12" fmla="*/ 178236 w 299680"/>
              <a:gd name="connsiteY12" fmla="*/ 257175 h 379848"/>
              <a:gd name="connsiteX13" fmla="*/ 152043 w 299680"/>
              <a:gd name="connsiteY13" fmla="*/ 250032 h 379848"/>
              <a:gd name="connsiteX14" fmla="*/ 147280 w 299680"/>
              <a:gd name="connsiteY14" fmla="*/ 250032 h 379848"/>
              <a:gd name="connsiteX15" fmla="*/ 149661 w 299680"/>
              <a:gd name="connsiteY15" fmla="*/ 116682 h 379848"/>
              <a:gd name="connsiteX16" fmla="*/ 73461 w 299680"/>
              <a:gd name="connsiteY16" fmla="*/ 78582 h 379848"/>
              <a:gd name="connsiteX17" fmla="*/ 52030 w 299680"/>
              <a:gd name="connsiteY17" fmla="*/ 238125 h 379848"/>
              <a:gd name="connsiteX18" fmla="*/ 104418 w 299680"/>
              <a:gd name="connsiteY18" fmla="*/ 283369 h 379848"/>
              <a:gd name="connsiteX19" fmla="*/ 116324 w 299680"/>
              <a:gd name="connsiteY19" fmla="*/ 304800 h 379848"/>
              <a:gd name="connsiteX20" fmla="*/ 118705 w 299680"/>
              <a:gd name="connsiteY20" fmla="*/ 311944 h 379848"/>
              <a:gd name="connsiteX21" fmla="*/ 116324 w 299680"/>
              <a:gd name="connsiteY21" fmla="*/ 342900 h 379848"/>
              <a:gd name="connsiteX22" fmla="*/ 104418 w 299680"/>
              <a:gd name="connsiteY22" fmla="*/ 357188 h 379848"/>
              <a:gd name="connsiteX23" fmla="*/ 90130 w 299680"/>
              <a:gd name="connsiteY23" fmla="*/ 366713 h 379848"/>
              <a:gd name="connsiteX24" fmla="*/ 82986 w 299680"/>
              <a:gd name="connsiteY24" fmla="*/ 371475 h 379848"/>
              <a:gd name="connsiteX25" fmla="*/ 75843 w 299680"/>
              <a:gd name="connsiteY25" fmla="*/ 373857 h 379848"/>
              <a:gd name="connsiteX26" fmla="*/ 59174 w 299680"/>
              <a:gd name="connsiteY26" fmla="*/ 378619 h 379848"/>
              <a:gd name="connsiteX27" fmla="*/ 49649 w 299680"/>
              <a:gd name="connsiteY27" fmla="*/ 376238 h 379848"/>
              <a:gd name="connsiteX28" fmla="*/ 42505 w 299680"/>
              <a:gd name="connsiteY28" fmla="*/ 369094 h 379848"/>
              <a:gd name="connsiteX29" fmla="*/ 35361 w 299680"/>
              <a:gd name="connsiteY29" fmla="*/ 364332 h 379848"/>
              <a:gd name="connsiteX30" fmla="*/ 30599 w 299680"/>
              <a:gd name="connsiteY30" fmla="*/ 354807 h 379848"/>
              <a:gd name="connsiteX31" fmla="*/ 21074 w 299680"/>
              <a:gd name="connsiteY31" fmla="*/ 340519 h 379848"/>
              <a:gd name="connsiteX32" fmla="*/ 18693 w 299680"/>
              <a:gd name="connsiteY32" fmla="*/ 330994 h 379848"/>
              <a:gd name="connsiteX33" fmla="*/ 13930 w 299680"/>
              <a:gd name="connsiteY33" fmla="*/ 323850 h 379848"/>
              <a:gd name="connsiteX34" fmla="*/ 9168 w 299680"/>
              <a:gd name="connsiteY34" fmla="*/ 309563 h 379848"/>
              <a:gd name="connsiteX35" fmla="*/ 6786 w 299680"/>
              <a:gd name="connsiteY35" fmla="*/ 302419 h 379848"/>
              <a:gd name="connsiteX36" fmla="*/ 2024 w 299680"/>
              <a:gd name="connsiteY36" fmla="*/ 247650 h 379848"/>
              <a:gd name="connsiteX37" fmla="*/ 52030 w 299680"/>
              <a:gd name="connsiteY37" fmla="*/ 66675 h 379848"/>
              <a:gd name="connsiteX38" fmla="*/ 54411 w 299680"/>
              <a:gd name="connsiteY38" fmla="*/ 0 h 379848"/>
              <a:gd name="connsiteX39" fmla="*/ 118705 w 299680"/>
              <a:gd name="connsiteY39" fmla="*/ 73819 h 379848"/>
              <a:gd name="connsiteX40" fmla="*/ 190143 w 299680"/>
              <a:gd name="connsiteY40" fmla="*/ 102394 h 379848"/>
              <a:gd name="connsiteX41" fmla="*/ 197286 w 299680"/>
              <a:gd name="connsiteY41" fmla="*/ 207169 h 37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99680" h="379848">
                <a:moveTo>
                  <a:pt x="197286" y="207169"/>
                </a:moveTo>
                <a:cubicBezTo>
                  <a:pt x="228242" y="207963"/>
                  <a:pt x="259335" y="206543"/>
                  <a:pt x="290155" y="209550"/>
                </a:cubicBezTo>
                <a:cubicBezTo>
                  <a:pt x="293004" y="209828"/>
                  <a:pt x="293756" y="214079"/>
                  <a:pt x="294918" y="216694"/>
                </a:cubicBezTo>
                <a:cubicBezTo>
                  <a:pt x="296957" y="221282"/>
                  <a:pt x="299680" y="230982"/>
                  <a:pt x="299680" y="230982"/>
                </a:cubicBezTo>
                <a:cubicBezTo>
                  <a:pt x="298092" y="240508"/>
                  <a:pt x="297576" y="252137"/>
                  <a:pt x="290155" y="259557"/>
                </a:cubicBezTo>
                <a:cubicBezTo>
                  <a:pt x="288131" y="261581"/>
                  <a:pt x="285392" y="262732"/>
                  <a:pt x="283011" y="264319"/>
                </a:cubicBezTo>
                <a:cubicBezTo>
                  <a:pt x="281424" y="266700"/>
                  <a:pt x="280403" y="269578"/>
                  <a:pt x="278249" y="271463"/>
                </a:cubicBezTo>
                <a:cubicBezTo>
                  <a:pt x="273941" y="275232"/>
                  <a:pt x="263961" y="280988"/>
                  <a:pt x="263961" y="280988"/>
                </a:cubicBezTo>
                <a:cubicBezTo>
                  <a:pt x="242108" y="278803"/>
                  <a:pt x="243924" y="279509"/>
                  <a:pt x="225861" y="276225"/>
                </a:cubicBezTo>
                <a:cubicBezTo>
                  <a:pt x="221879" y="275501"/>
                  <a:pt x="217881" y="274826"/>
                  <a:pt x="213955" y="273844"/>
                </a:cubicBezTo>
                <a:cubicBezTo>
                  <a:pt x="211520" y="273235"/>
                  <a:pt x="209192" y="272257"/>
                  <a:pt x="206811" y="271463"/>
                </a:cubicBezTo>
                <a:cubicBezTo>
                  <a:pt x="202049" y="268288"/>
                  <a:pt x="197954" y="263748"/>
                  <a:pt x="192524" y="261938"/>
                </a:cubicBezTo>
                <a:lnTo>
                  <a:pt x="178236" y="257175"/>
                </a:lnTo>
                <a:cubicBezTo>
                  <a:pt x="166373" y="253221"/>
                  <a:pt x="163822" y="251714"/>
                  <a:pt x="152043" y="250032"/>
                </a:cubicBezTo>
                <a:cubicBezTo>
                  <a:pt x="150471" y="249807"/>
                  <a:pt x="148868" y="250032"/>
                  <a:pt x="147280" y="250032"/>
                </a:cubicBezTo>
                <a:cubicBezTo>
                  <a:pt x="148074" y="205582"/>
                  <a:pt x="148867" y="161132"/>
                  <a:pt x="149661" y="116682"/>
                </a:cubicBezTo>
                <a:lnTo>
                  <a:pt x="73461" y="78582"/>
                </a:lnTo>
                <a:lnTo>
                  <a:pt x="52030" y="238125"/>
                </a:lnTo>
                <a:lnTo>
                  <a:pt x="104418" y="283369"/>
                </a:lnTo>
                <a:cubicBezTo>
                  <a:pt x="114504" y="292245"/>
                  <a:pt x="111400" y="290029"/>
                  <a:pt x="116324" y="304800"/>
                </a:cubicBezTo>
                <a:lnTo>
                  <a:pt x="118705" y="311944"/>
                </a:lnTo>
                <a:cubicBezTo>
                  <a:pt x="117911" y="322263"/>
                  <a:pt x="118231" y="332728"/>
                  <a:pt x="116324" y="342900"/>
                </a:cubicBezTo>
                <a:cubicBezTo>
                  <a:pt x="115653" y="346478"/>
                  <a:pt x="106572" y="355513"/>
                  <a:pt x="104418" y="357188"/>
                </a:cubicBezTo>
                <a:cubicBezTo>
                  <a:pt x="99900" y="360702"/>
                  <a:pt x="94893" y="363538"/>
                  <a:pt x="90130" y="366713"/>
                </a:cubicBezTo>
                <a:cubicBezTo>
                  <a:pt x="87749" y="368300"/>
                  <a:pt x="85701" y="370570"/>
                  <a:pt x="82986" y="371475"/>
                </a:cubicBezTo>
                <a:cubicBezTo>
                  <a:pt x="80605" y="372269"/>
                  <a:pt x="78256" y="373167"/>
                  <a:pt x="75843" y="373857"/>
                </a:cubicBezTo>
                <a:cubicBezTo>
                  <a:pt x="54878" y="379848"/>
                  <a:pt x="76329" y="372901"/>
                  <a:pt x="59174" y="378619"/>
                </a:cubicBezTo>
                <a:cubicBezTo>
                  <a:pt x="55999" y="377825"/>
                  <a:pt x="52491" y="377862"/>
                  <a:pt x="49649" y="376238"/>
                </a:cubicBezTo>
                <a:cubicBezTo>
                  <a:pt x="46725" y="374567"/>
                  <a:pt x="45092" y="371250"/>
                  <a:pt x="42505" y="369094"/>
                </a:cubicBezTo>
                <a:cubicBezTo>
                  <a:pt x="40306" y="367262"/>
                  <a:pt x="37742" y="365919"/>
                  <a:pt x="35361" y="364332"/>
                </a:cubicBezTo>
                <a:cubicBezTo>
                  <a:pt x="33774" y="361157"/>
                  <a:pt x="32425" y="357851"/>
                  <a:pt x="30599" y="354807"/>
                </a:cubicBezTo>
                <a:cubicBezTo>
                  <a:pt x="27654" y="349899"/>
                  <a:pt x="21074" y="340519"/>
                  <a:pt x="21074" y="340519"/>
                </a:cubicBezTo>
                <a:cubicBezTo>
                  <a:pt x="20280" y="337344"/>
                  <a:pt x="19982" y="334002"/>
                  <a:pt x="18693" y="330994"/>
                </a:cubicBezTo>
                <a:cubicBezTo>
                  <a:pt x="17566" y="328363"/>
                  <a:pt x="15092" y="326465"/>
                  <a:pt x="13930" y="323850"/>
                </a:cubicBezTo>
                <a:cubicBezTo>
                  <a:pt x="11891" y="319263"/>
                  <a:pt x="10755" y="314325"/>
                  <a:pt x="9168" y="309563"/>
                </a:cubicBezTo>
                <a:cubicBezTo>
                  <a:pt x="8374" y="307182"/>
                  <a:pt x="7278" y="304880"/>
                  <a:pt x="6786" y="302419"/>
                </a:cubicBezTo>
                <a:cubicBezTo>
                  <a:pt x="0" y="268488"/>
                  <a:pt x="2024" y="286701"/>
                  <a:pt x="2024" y="247650"/>
                </a:cubicBezTo>
                <a:lnTo>
                  <a:pt x="52030" y="66675"/>
                </a:lnTo>
                <a:cubicBezTo>
                  <a:pt x="52824" y="44450"/>
                  <a:pt x="53617" y="22225"/>
                  <a:pt x="54411" y="0"/>
                </a:cubicBezTo>
                <a:lnTo>
                  <a:pt x="118705" y="73819"/>
                </a:lnTo>
                <a:lnTo>
                  <a:pt x="190143" y="102394"/>
                </a:lnTo>
                <a:lnTo>
                  <a:pt x="197286" y="207169"/>
                </a:ln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 rot="20833692">
            <a:off x="7364327" y="5456526"/>
            <a:ext cx="1704708" cy="1469439"/>
          </a:xfrm>
          <a:custGeom>
            <a:avLst/>
            <a:gdLst>
              <a:gd name="connsiteX0" fmla="*/ 383382 w 854869"/>
              <a:gd name="connsiteY0" fmla="*/ 249238 h 770732"/>
              <a:gd name="connsiteX1" fmla="*/ 340519 w 854869"/>
              <a:gd name="connsiteY1" fmla="*/ 187325 h 770732"/>
              <a:gd name="connsiteX2" fmla="*/ 345282 w 854869"/>
              <a:gd name="connsiteY2" fmla="*/ 61119 h 770732"/>
              <a:gd name="connsiteX3" fmla="*/ 438151 w 854869"/>
              <a:gd name="connsiteY3" fmla="*/ 8732 h 770732"/>
              <a:gd name="connsiteX4" fmla="*/ 540544 w 854869"/>
              <a:gd name="connsiteY4" fmla="*/ 13494 h 770732"/>
              <a:gd name="connsiteX5" fmla="*/ 616744 w 854869"/>
              <a:gd name="connsiteY5" fmla="*/ 89694 h 770732"/>
              <a:gd name="connsiteX6" fmla="*/ 597694 w 854869"/>
              <a:gd name="connsiteY6" fmla="*/ 163513 h 770732"/>
              <a:gd name="connsiteX7" fmla="*/ 531019 w 854869"/>
              <a:gd name="connsiteY7" fmla="*/ 244475 h 770732"/>
              <a:gd name="connsiteX8" fmla="*/ 488157 w 854869"/>
              <a:gd name="connsiteY8" fmla="*/ 270669 h 770732"/>
              <a:gd name="connsiteX9" fmla="*/ 590551 w 854869"/>
              <a:gd name="connsiteY9" fmla="*/ 177800 h 770732"/>
              <a:gd name="connsiteX10" fmla="*/ 626269 w 854869"/>
              <a:gd name="connsiteY10" fmla="*/ 132557 h 770732"/>
              <a:gd name="connsiteX11" fmla="*/ 707232 w 854869"/>
              <a:gd name="connsiteY11" fmla="*/ 149225 h 770732"/>
              <a:gd name="connsiteX12" fmla="*/ 785813 w 854869"/>
              <a:gd name="connsiteY12" fmla="*/ 225425 h 770732"/>
              <a:gd name="connsiteX13" fmla="*/ 776288 w 854869"/>
              <a:gd name="connsiteY13" fmla="*/ 299244 h 770732"/>
              <a:gd name="connsiteX14" fmla="*/ 733426 w 854869"/>
              <a:gd name="connsiteY14" fmla="*/ 354013 h 770732"/>
              <a:gd name="connsiteX15" fmla="*/ 638176 w 854869"/>
              <a:gd name="connsiteY15" fmla="*/ 361157 h 770732"/>
              <a:gd name="connsiteX16" fmla="*/ 588169 w 854869"/>
              <a:gd name="connsiteY16" fmla="*/ 361157 h 770732"/>
              <a:gd name="connsiteX17" fmla="*/ 588169 w 854869"/>
              <a:gd name="connsiteY17" fmla="*/ 363538 h 770732"/>
              <a:gd name="connsiteX18" fmla="*/ 814388 w 854869"/>
              <a:gd name="connsiteY18" fmla="*/ 384969 h 770732"/>
              <a:gd name="connsiteX19" fmla="*/ 831057 w 854869"/>
              <a:gd name="connsiteY19" fmla="*/ 484982 h 770732"/>
              <a:gd name="connsiteX20" fmla="*/ 797719 w 854869"/>
              <a:gd name="connsiteY20" fmla="*/ 549275 h 770732"/>
              <a:gd name="connsiteX21" fmla="*/ 719138 w 854869"/>
              <a:gd name="connsiteY21" fmla="*/ 618332 h 770732"/>
              <a:gd name="connsiteX22" fmla="*/ 635794 w 854869"/>
              <a:gd name="connsiteY22" fmla="*/ 611188 h 770732"/>
              <a:gd name="connsiteX23" fmla="*/ 619126 w 854869"/>
              <a:gd name="connsiteY23" fmla="*/ 565944 h 770732"/>
              <a:gd name="connsiteX24" fmla="*/ 569119 w 854869"/>
              <a:gd name="connsiteY24" fmla="*/ 508794 h 770732"/>
              <a:gd name="connsiteX25" fmla="*/ 561976 w 854869"/>
              <a:gd name="connsiteY25" fmla="*/ 499269 h 770732"/>
              <a:gd name="connsiteX26" fmla="*/ 635794 w 854869"/>
              <a:gd name="connsiteY26" fmla="*/ 649288 h 770732"/>
              <a:gd name="connsiteX27" fmla="*/ 569119 w 854869"/>
              <a:gd name="connsiteY27" fmla="*/ 682625 h 770732"/>
              <a:gd name="connsiteX28" fmla="*/ 459582 w 854869"/>
              <a:gd name="connsiteY28" fmla="*/ 732632 h 770732"/>
              <a:gd name="connsiteX29" fmla="*/ 400051 w 854869"/>
              <a:gd name="connsiteY29" fmla="*/ 727869 h 770732"/>
              <a:gd name="connsiteX30" fmla="*/ 392907 w 854869"/>
              <a:gd name="connsiteY30" fmla="*/ 661194 h 770732"/>
              <a:gd name="connsiteX31" fmla="*/ 433388 w 854869"/>
              <a:gd name="connsiteY31" fmla="*/ 554038 h 770732"/>
              <a:gd name="connsiteX32" fmla="*/ 352426 w 854869"/>
              <a:gd name="connsiteY32" fmla="*/ 735013 h 770732"/>
              <a:gd name="connsiteX33" fmla="*/ 230982 w 854869"/>
              <a:gd name="connsiteY33" fmla="*/ 768350 h 770732"/>
              <a:gd name="connsiteX34" fmla="*/ 157163 w 854869"/>
              <a:gd name="connsiteY34" fmla="*/ 730250 h 770732"/>
              <a:gd name="connsiteX35" fmla="*/ 140494 w 854869"/>
              <a:gd name="connsiteY35" fmla="*/ 677863 h 770732"/>
              <a:gd name="connsiteX36" fmla="*/ 171451 w 854869"/>
              <a:gd name="connsiteY36" fmla="*/ 620713 h 770732"/>
              <a:gd name="connsiteX37" fmla="*/ 238126 w 854869"/>
              <a:gd name="connsiteY37" fmla="*/ 546894 h 770732"/>
              <a:gd name="connsiteX38" fmla="*/ 338138 w 854869"/>
              <a:gd name="connsiteY38" fmla="*/ 501650 h 770732"/>
              <a:gd name="connsiteX39" fmla="*/ 278607 w 854869"/>
              <a:gd name="connsiteY39" fmla="*/ 513557 h 770732"/>
              <a:gd name="connsiteX40" fmla="*/ 78582 w 854869"/>
              <a:gd name="connsiteY40" fmla="*/ 527844 h 770732"/>
              <a:gd name="connsiteX41" fmla="*/ 7144 w 854869"/>
              <a:gd name="connsiteY41" fmla="*/ 463550 h 770732"/>
              <a:gd name="connsiteX42" fmla="*/ 35719 w 854869"/>
              <a:gd name="connsiteY42" fmla="*/ 354013 h 770732"/>
              <a:gd name="connsiteX43" fmla="*/ 80963 w 854869"/>
              <a:gd name="connsiteY43" fmla="*/ 275432 h 770732"/>
              <a:gd name="connsiteX44" fmla="*/ 269082 w 854869"/>
              <a:gd name="connsiteY44" fmla="*/ 332582 h 770732"/>
              <a:gd name="connsiteX45" fmla="*/ 300038 w 854869"/>
              <a:gd name="connsiteY45" fmla="*/ 351632 h 770732"/>
              <a:gd name="connsiteX46" fmla="*/ 126207 w 854869"/>
              <a:gd name="connsiteY46" fmla="*/ 254000 h 770732"/>
              <a:gd name="connsiteX47" fmla="*/ 214313 w 854869"/>
              <a:gd name="connsiteY47" fmla="*/ 163513 h 770732"/>
              <a:gd name="connsiteX48" fmla="*/ 261938 w 854869"/>
              <a:gd name="connsiteY48" fmla="*/ 84932 h 770732"/>
              <a:gd name="connsiteX49" fmla="*/ 383382 w 854869"/>
              <a:gd name="connsiteY49" fmla="*/ 249238 h 77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4869" h="770732">
                <a:moveTo>
                  <a:pt x="383382" y="249238"/>
                </a:moveTo>
                <a:cubicBezTo>
                  <a:pt x="396479" y="266304"/>
                  <a:pt x="346869" y="218678"/>
                  <a:pt x="340519" y="187325"/>
                </a:cubicBezTo>
                <a:cubicBezTo>
                  <a:pt x="334169" y="155972"/>
                  <a:pt x="329010" y="90884"/>
                  <a:pt x="345282" y="61119"/>
                </a:cubicBezTo>
                <a:cubicBezTo>
                  <a:pt x="361554" y="31354"/>
                  <a:pt x="405607" y="16670"/>
                  <a:pt x="438151" y="8732"/>
                </a:cubicBezTo>
                <a:cubicBezTo>
                  <a:pt x="470695" y="795"/>
                  <a:pt x="510779" y="0"/>
                  <a:pt x="540544" y="13494"/>
                </a:cubicBezTo>
                <a:cubicBezTo>
                  <a:pt x="570309" y="26988"/>
                  <a:pt x="607219" y="64691"/>
                  <a:pt x="616744" y="89694"/>
                </a:cubicBezTo>
                <a:cubicBezTo>
                  <a:pt x="626269" y="114697"/>
                  <a:pt x="611981" y="137716"/>
                  <a:pt x="597694" y="163513"/>
                </a:cubicBezTo>
                <a:cubicBezTo>
                  <a:pt x="583407" y="189310"/>
                  <a:pt x="549275" y="226616"/>
                  <a:pt x="531019" y="244475"/>
                </a:cubicBezTo>
                <a:cubicBezTo>
                  <a:pt x="512763" y="262334"/>
                  <a:pt x="478235" y="281781"/>
                  <a:pt x="488157" y="270669"/>
                </a:cubicBezTo>
                <a:cubicBezTo>
                  <a:pt x="498079" y="259557"/>
                  <a:pt x="567532" y="200819"/>
                  <a:pt x="590551" y="177800"/>
                </a:cubicBezTo>
                <a:cubicBezTo>
                  <a:pt x="613570" y="154781"/>
                  <a:pt x="606822" y="137319"/>
                  <a:pt x="626269" y="132557"/>
                </a:cubicBezTo>
                <a:cubicBezTo>
                  <a:pt x="645716" y="127795"/>
                  <a:pt x="680641" y="133747"/>
                  <a:pt x="707232" y="149225"/>
                </a:cubicBezTo>
                <a:cubicBezTo>
                  <a:pt x="733823" y="164703"/>
                  <a:pt x="774304" y="200422"/>
                  <a:pt x="785813" y="225425"/>
                </a:cubicBezTo>
                <a:cubicBezTo>
                  <a:pt x="797322" y="250428"/>
                  <a:pt x="785019" y="277813"/>
                  <a:pt x="776288" y="299244"/>
                </a:cubicBezTo>
                <a:cubicBezTo>
                  <a:pt x="767557" y="320675"/>
                  <a:pt x="756445" y="343694"/>
                  <a:pt x="733426" y="354013"/>
                </a:cubicBezTo>
                <a:cubicBezTo>
                  <a:pt x="710407" y="364332"/>
                  <a:pt x="662385" y="359966"/>
                  <a:pt x="638176" y="361157"/>
                </a:cubicBezTo>
                <a:cubicBezTo>
                  <a:pt x="613967" y="362348"/>
                  <a:pt x="596503" y="360760"/>
                  <a:pt x="588169" y="361157"/>
                </a:cubicBezTo>
                <a:cubicBezTo>
                  <a:pt x="579835" y="361554"/>
                  <a:pt x="550466" y="359569"/>
                  <a:pt x="588169" y="363538"/>
                </a:cubicBezTo>
                <a:cubicBezTo>
                  <a:pt x="625872" y="367507"/>
                  <a:pt x="773907" y="364728"/>
                  <a:pt x="814388" y="384969"/>
                </a:cubicBezTo>
                <a:cubicBezTo>
                  <a:pt x="854869" y="405210"/>
                  <a:pt x="833835" y="457598"/>
                  <a:pt x="831057" y="484982"/>
                </a:cubicBezTo>
                <a:cubicBezTo>
                  <a:pt x="828279" y="512366"/>
                  <a:pt x="816372" y="527050"/>
                  <a:pt x="797719" y="549275"/>
                </a:cubicBezTo>
                <a:cubicBezTo>
                  <a:pt x="779066" y="571500"/>
                  <a:pt x="746126" y="608013"/>
                  <a:pt x="719138" y="618332"/>
                </a:cubicBezTo>
                <a:cubicBezTo>
                  <a:pt x="692151" y="628651"/>
                  <a:pt x="652463" y="619919"/>
                  <a:pt x="635794" y="611188"/>
                </a:cubicBezTo>
                <a:cubicBezTo>
                  <a:pt x="619125" y="602457"/>
                  <a:pt x="630238" y="583010"/>
                  <a:pt x="619126" y="565944"/>
                </a:cubicBezTo>
                <a:cubicBezTo>
                  <a:pt x="608014" y="548878"/>
                  <a:pt x="578644" y="519907"/>
                  <a:pt x="569119" y="508794"/>
                </a:cubicBezTo>
                <a:cubicBezTo>
                  <a:pt x="559594" y="497682"/>
                  <a:pt x="550864" y="475853"/>
                  <a:pt x="561976" y="499269"/>
                </a:cubicBezTo>
                <a:cubicBezTo>
                  <a:pt x="573089" y="522685"/>
                  <a:pt x="634604" y="618729"/>
                  <a:pt x="635794" y="649288"/>
                </a:cubicBezTo>
                <a:cubicBezTo>
                  <a:pt x="636984" y="679847"/>
                  <a:pt x="598488" y="668734"/>
                  <a:pt x="569119" y="682625"/>
                </a:cubicBezTo>
                <a:cubicBezTo>
                  <a:pt x="539750" y="696516"/>
                  <a:pt x="487760" y="725091"/>
                  <a:pt x="459582" y="732632"/>
                </a:cubicBezTo>
                <a:cubicBezTo>
                  <a:pt x="431404" y="740173"/>
                  <a:pt x="411163" y="739775"/>
                  <a:pt x="400051" y="727869"/>
                </a:cubicBezTo>
                <a:cubicBezTo>
                  <a:pt x="388939" y="715963"/>
                  <a:pt x="387351" y="690166"/>
                  <a:pt x="392907" y="661194"/>
                </a:cubicBezTo>
                <a:cubicBezTo>
                  <a:pt x="398463" y="632222"/>
                  <a:pt x="440135" y="541735"/>
                  <a:pt x="433388" y="554038"/>
                </a:cubicBezTo>
                <a:cubicBezTo>
                  <a:pt x="426641" y="566341"/>
                  <a:pt x="386160" y="699294"/>
                  <a:pt x="352426" y="735013"/>
                </a:cubicBezTo>
                <a:cubicBezTo>
                  <a:pt x="318692" y="770732"/>
                  <a:pt x="263526" y="769144"/>
                  <a:pt x="230982" y="768350"/>
                </a:cubicBezTo>
                <a:cubicBezTo>
                  <a:pt x="198438" y="767556"/>
                  <a:pt x="172244" y="745331"/>
                  <a:pt x="157163" y="730250"/>
                </a:cubicBezTo>
                <a:cubicBezTo>
                  <a:pt x="142082" y="715169"/>
                  <a:pt x="138113" y="696119"/>
                  <a:pt x="140494" y="677863"/>
                </a:cubicBezTo>
                <a:cubicBezTo>
                  <a:pt x="142875" y="659607"/>
                  <a:pt x="155179" y="642541"/>
                  <a:pt x="171451" y="620713"/>
                </a:cubicBezTo>
                <a:cubicBezTo>
                  <a:pt x="187723" y="598885"/>
                  <a:pt x="210345" y="566738"/>
                  <a:pt x="238126" y="546894"/>
                </a:cubicBezTo>
                <a:cubicBezTo>
                  <a:pt x="265907" y="527050"/>
                  <a:pt x="331391" y="507206"/>
                  <a:pt x="338138" y="501650"/>
                </a:cubicBezTo>
                <a:cubicBezTo>
                  <a:pt x="344885" y="496094"/>
                  <a:pt x="321866" y="509191"/>
                  <a:pt x="278607" y="513557"/>
                </a:cubicBezTo>
                <a:cubicBezTo>
                  <a:pt x="235348" y="517923"/>
                  <a:pt x="123826" y="536178"/>
                  <a:pt x="78582" y="527844"/>
                </a:cubicBezTo>
                <a:cubicBezTo>
                  <a:pt x="33338" y="519510"/>
                  <a:pt x="14288" y="492522"/>
                  <a:pt x="7144" y="463550"/>
                </a:cubicBezTo>
                <a:cubicBezTo>
                  <a:pt x="0" y="434578"/>
                  <a:pt x="23416" y="385366"/>
                  <a:pt x="35719" y="354013"/>
                </a:cubicBezTo>
                <a:cubicBezTo>
                  <a:pt x="48022" y="322660"/>
                  <a:pt x="42069" y="279004"/>
                  <a:pt x="80963" y="275432"/>
                </a:cubicBezTo>
                <a:cubicBezTo>
                  <a:pt x="119857" y="271860"/>
                  <a:pt x="232570" y="319882"/>
                  <a:pt x="269082" y="332582"/>
                </a:cubicBezTo>
                <a:cubicBezTo>
                  <a:pt x="305595" y="345282"/>
                  <a:pt x="323850" y="364729"/>
                  <a:pt x="300038" y="351632"/>
                </a:cubicBezTo>
                <a:cubicBezTo>
                  <a:pt x="276226" y="338535"/>
                  <a:pt x="140494" y="285353"/>
                  <a:pt x="126207" y="254000"/>
                </a:cubicBezTo>
                <a:cubicBezTo>
                  <a:pt x="111920" y="222647"/>
                  <a:pt x="191691" y="191691"/>
                  <a:pt x="214313" y="163513"/>
                </a:cubicBezTo>
                <a:cubicBezTo>
                  <a:pt x="236935" y="135335"/>
                  <a:pt x="234951" y="71041"/>
                  <a:pt x="261938" y="84932"/>
                </a:cubicBezTo>
                <a:cubicBezTo>
                  <a:pt x="288925" y="98823"/>
                  <a:pt x="370285" y="232173"/>
                  <a:pt x="383382" y="249238"/>
                </a:cubicBezTo>
                <a:close/>
              </a:path>
            </a:pathLst>
          </a:custGeom>
          <a:solidFill>
            <a:srgbClr val="FA9E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 rot="20833692">
            <a:off x="7956404" y="5931072"/>
            <a:ext cx="569823" cy="544800"/>
          </a:xfrm>
          <a:prstGeom prst="ellipse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 rot="3120089">
            <a:off x="2415538" y="5847278"/>
            <a:ext cx="1084421" cy="985244"/>
          </a:xfrm>
          <a:custGeom>
            <a:avLst/>
            <a:gdLst>
              <a:gd name="connsiteX0" fmla="*/ 383382 w 854869"/>
              <a:gd name="connsiteY0" fmla="*/ 249238 h 770732"/>
              <a:gd name="connsiteX1" fmla="*/ 340519 w 854869"/>
              <a:gd name="connsiteY1" fmla="*/ 187325 h 770732"/>
              <a:gd name="connsiteX2" fmla="*/ 345282 w 854869"/>
              <a:gd name="connsiteY2" fmla="*/ 61119 h 770732"/>
              <a:gd name="connsiteX3" fmla="*/ 438151 w 854869"/>
              <a:gd name="connsiteY3" fmla="*/ 8732 h 770732"/>
              <a:gd name="connsiteX4" fmla="*/ 540544 w 854869"/>
              <a:gd name="connsiteY4" fmla="*/ 13494 h 770732"/>
              <a:gd name="connsiteX5" fmla="*/ 616744 w 854869"/>
              <a:gd name="connsiteY5" fmla="*/ 89694 h 770732"/>
              <a:gd name="connsiteX6" fmla="*/ 597694 w 854869"/>
              <a:gd name="connsiteY6" fmla="*/ 163513 h 770732"/>
              <a:gd name="connsiteX7" fmla="*/ 531019 w 854869"/>
              <a:gd name="connsiteY7" fmla="*/ 244475 h 770732"/>
              <a:gd name="connsiteX8" fmla="*/ 488157 w 854869"/>
              <a:gd name="connsiteY8" fmla="*/ 270669 h 770732"/>
              <a:gd name="connsiteX9" fmla="*/ 590551 w 854869"/>
              <a:gd name="connsiteY9" fmla="*/ 177800 h 770732"/>
              <a:gd name="connsiteX10" fmla="*/ 626269 w 854869"/>
              <a:gd name="connsiteY10" fmla="*/ 132557 h 770732"/>
              <a:gd name="connsiteX11" fmla="*/ 707232 w 854869"/>
              <a:gd name="connsiteY11" fmla="*/ 149225 h 770732"/>
              <a:gd name="connsiteX12" fmla="*/ 785813 w 854869"/>
              <a:gd name="connsiteY12" fmla="*/ 225425 h 770732"/>
              <a:gd name="connsiteX13" fmla="*/ 776288 w 854869"/>
              <a:gd name="connsiteY13" fmla="*/ 299244 h 770732"/>
              <a:gd name="connsiteX14" fmla="*/ 733426 w 854869"/>
              <a:gd name="connsiteY14" fmla="*/ 354013 h 770732"/>
              <a:gd name="connsiteX15" fmla="*/ 638176 w 854869"/>
              <a:gd name="connsiteY15" fmla="*/ 361157 h 770732"/>
              <a:gd name="connsiteX16" fmla="*/ 588169 w 854869"/>
              <a:gd name="connsiteY16" fmla="*/ 361157 h 770732"/>
              <a:gd name="connsiteX17" fmla="*/ 588169 w 854869"/>
              <a:gd name="connsiteY17" fmla="*/ 363538 h 770732"/>
              <a:gd name="connsiteX18" fmla="*/ 814388 w 854869"/>
              <a:gd name="connsiteY18" fmla="*/ 384969 h 770732"/>
              <a:gd name="connsiteX19" fmla="*/ 831057 w 854869"/>
              <a:gd name="connsiteY19" fmla="*/ 484982 h 770732"/>
              <a:gd name="connsiteX20" fmla="*/ 797719 w 854869"/>
              <a:gd name="connsiteY20" fmla="*/ 549275 h 770732"/>
              <a:gd name="connsiteX21" fmla="*/ 719138 w 854869"/>
              <a:gd name="connsiteY21" fmla="*/ 618332 h 770732"/>
              <a:gd name="connsiteX22" fmla="*/ 635794 w 854869"/>
              <a:gd name="connsiteY22" fmla="*/ 611188 h 770732"/>
              <a:gd name="connsiteX23" fmla="*/ 619126 w 854869"/>
              <a:gd name="connsiteY23" fmla="*/ 565944 h 770732"/>
              <a:gd name="connsiteX24" fmla="*/ 569119 w 854869"/>
              <a:gd name="connsiteY24" fmla="*/ 508794 h 770732"/>
              <a:gd name="connsiteX25" fmla="*/ 561976 w 854869"/>
              <a:gd name="connsiteY25" fmla="*/ 499269 h 770732"/>
              <a:gd name="connsiteX26" fmla="*/ 635794 w 854869"/>
              <a:gd name="connsiteY26" fmla="*/ 649288 h 770732"/>
              <a:gd name="connsiteX27" fmla="*/ 569119 w 854869"/>
              <a:gd name="connsiteY27" fmla="*/ 682625 h 770732"/>
              <a:gd name="connsiteX28" fmla="*/ 459582 w 854869"/>
              <a:gd name="connsiteY28" fmla="*/ 732632 h 770732"/>
              <a:gd name="connsiteX29" fmla="*/ 400051 w 854869"/>
              <a:gd name="connsiteY29" fmla="*/ 727869 h 770732"/>
              <a:gd name="connsiteX30" fmla="*/ 392907 w 854869"/>
              <a:gd name="connsiteY30" fmla="*/ 661194 h 770732"/>
              <a:gd name="connsiteX31" fmla="*/ 433388 w 854869"/>
              <a:gd name="connsiteY31" fmla="*/ 554038 h 770732"/>
              <a:gd name="connsiteX32" fmla="*/ 352426 w 854869"/>
              <a:gd name="connsiteY32" fmla="*/ 735013 h 770732"/>
              <a:gd name="connsiteX33" fmla="*/ 230982 w 854869"/>
              <a:gd name="connsiteY33" fmla="*/ 768350 h 770732"/>
              <a:gd name="connsiteX34" fmla="*/ 157163 w 854869"/>
              <a:gd name="connsiteY34" fmla="*/ 730250 h 770732"/>
              <a:gd name="connsiteX35" fmla="*/ 140494 w 854869"/>
              <a:gd name="connsiteY35" fmla="*/ 677863 h 770732"/>
              <a:gd name="connsiteX36" fmla="*/ 171451 w 854869"/>
              <a:gd name="connsiteY36" fmla="*/ 620713 h 770732"/>
              <a:gd name="connsiteX37" fmla="*/ 238126 w 854869"/>
              <a:gd name="connsiteY37" fmla="*/ 546894 h 770732"/>
              <a:gd name="connsiteX38" fmla="*/ 338138 w 854869"/>
              <a:gd name="connsiteY38" fmla="*/ 501650 h 770732"/>
              <a:gd name="connsiteX39" fmla="*/ 278607 w 854869"/>
              <a:gd name="connsiteY39" fmla="*/ 513557 h 770732"/>
              <a:gd name="connsiteX40" fmla="*/ 78582 w 854869"/>
              <a:gd name="connsiteY40" fmla="*/ 527844 h 770732"/>
              <a:gd name="connsiteX41" fmla="*/ 7144 w 854869"/>
              <a:gd name="connsiteY41" fmla="*/ 463550 h 770732"/>
              <a:gd name="connsiteX42" fmla="*/ 35719 w 854869"/>
              <a:gd name="connsiteY42" fmla="*/ 354013 h 770732"/>
              <a:gd name="connsiteX43" fmla="*/ 80963 w 854869"/>
              <a:gd name="connsiteY43" fmla="*/ 275432 h 770732"/>
              <a:gd name="connsiteX44" fmla="*/ 269082 w 854869"/>
              <a:gd name="connsiteY44" fmla="*/ 332582 h 770732"/>
              <a:gd name="connsiteX45" fmla="*/ 300038 w 854869"/>
              <a:gd name="connsiteY45" fmla="*/ 351632 h 770732"/>
              <a:gd name="connsiteX46" fmla="*/ 126207 w 854869"/>
              <a:gd name="connsiteY46" fmla="*/ 254000 h 770732"/>
              <a:gd name="connsiteX47" fmla="*/ 214313 w 854869"/>
              <a:gd name="connsiteY47" fmla="*/ 163513 h 770732"/>
              <a:gd name="connsiteX48" fmla="*/ 261938 w 854869"/>
              <a:gd name="connsiteY48" fmla="*/ 84932 h 770732"/>
              <a:gd name="connsiteX49" fmla="*/ 383382 w 854869"/>
              <a:gd name="connsiteY49" fmla="*/ 249238 h 77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4869" h="770732">
                <a:moveTo>
                  <a:pt x="383382" y="249238"/>
                </a:moveTo>
                <a:cubicBezTo>
                  <a:pt x="396479" y="266304"/>
                  <a:pt x="346869" y="218678"/>
                  <a:pt x="340519" y="187325"/>
                </a:cubicBezTo>
                <a:cubicBezTo>
                  <a:pt x="334169" y="155972"/>
                  <a:pt x="329010" y="90884"/>
                  <a:pt x="345282" y="61119"/>
                </a:cubicBezTo>
                <a:cubicBezTo>
                  <a:pt x="361554" y="31354"/>
                  <a:pt x="405607" y="16670"/>
                  <a:pt x="438151" y="8732"/>
                </a:cubicBezTo>
                <a:cubicBezTo>
                  <a:pt x="470695" y="795"/>
                  <a:pt x="510779" y="0"/>
                  <a:pt x="540544" y="13494"/>
                </a:cubicBezTo>
                <a:cubicBezTo>
                  <a:pt x="570309" y="26988"/>
                  <a:pt x="607219" y="64691"/>
                  <a:pt x="616744" y="89694"/>
                </a:cubicBezTo>
                <a:cubicBezTo>
                  <a:pt x="626269" y="114697"/>
                  <a:pt x="611981" y="137716"/>
                  <a:pt x="597694" y="163513"/>
                </a:cubicBezTo>
                <a:cubicBezTo>
                  <a:pt x="583407" y="189310"/>
                  <a:pt x="549275" y="226616"/>
                  <a:pt x="531019" y="244475"/>
                </a:cubicBezTo>
                <a:cubicBezTo>
                  <a:pt x="512763" y="262334"/>
                  <a:pt x="478235" y="281781"/>
                  <a:pt x="488157" y="270669"/>
                </a:cubicBezTo>
                <a:cubicBezTo>
                  <a:pt x="498079" y="259557"/>
                  <a:pt x="567532" y="200819"/>
                  <a:pt x="590551" y="177800"/>
                </a:cubicBezTo>
                <a:cubicBezTo>
                  <a:pt x="613570" y="154781"/>
                  <a:pt x="606822" y="137319"/>
                  <a:pt x="626269" y="132557"/>
                </a:cubicBezTo>
                <a:cubicBezTo>
                  <a:pt x="645716" y="127795"/>
                  <a:pt x="680641" y="133747"/>
                  <a:pt x="707232" y="149225"/>
                </a:cubicBezTo>
                <a:cubicBezTo>
                  <a:pt x="733823" y="164703"/>
                  <a:pt x="774304" y="200422"/>
                  <a:pt x="785813" y="225425"/>
                </a:cubicBezTo>
                <a:cubicBezTo>
                  <a:pt x="797322" y="250428"/>
                  <a:pt x="785019" y="277813"/>
                  <a:pt x="776288" y="299244"/>
                </a:cubicBezTo>
                <a:cubicBezTo>
                  <a:pt x="767557" y="320675"/>
                  <a:pt x="756445" y="343694"/>
                  <a:pt x="733426" y="354013"/>
                </a:cubicBezTo>
                <a:cubicBezTo>
                  <a:pt x="710407" y="364332"/>
                  <a:pt x="662385" y="359966"/>
                  <a:pt x="638176" y="361157"/>
                </a:cubicBezTo>
                <a:cubicBezTo>
                  <a:pt x="613967" y="362348"/>
                  <a:pt x="596503" y="360760"/>
                  <a:pt x="588169" y="361157"/>
                </a:cubicBezTo>
                <a:cubicBezTo>
                  <a:pt x="579835" y="361554"/>
                  <a:pt x="550466" y="359569"/>
                  <a:pt x="588169" y="363538"/>
                </a:cubicBezTo>
                <a:cubicBezTo>
                  <a:pt x="625872" y="367507"/>
                  <a:pt x="773907" y="364728"/>
                  <a:pt x="814388" y="384969"/>
                </a:cubicBezTo>
                <a:cubicBezTo>
                  <a:pt x="854869" y="405210"/>
                  <a:pt x="833835" y="457598"/>
                  <a:pt x="831057" y="484982"/>
                </a:cubicBezTo>
                <a:cubicBezTo>
                  <a:pt x="828279" y="512366"/>
                  <a:pt x="816372" y="527050"/>
                  <a:pt x="797719" y="549275"/>
                </a:cubicBezTo>
                <a:cubicBezTo>
                  <a:pt x="779066" y="571500"/>
                  <a:pt x="746126" y="608013"/>
                  <a:pt x="719138" y="618332"/>
                </a:cubicBezTo>
                <a:cubicBezTo>
                  <a:pt x="692151" y="628651"/>
                  <a:pt x="652463" y="619919"/>
                  <a:pt x="635794" y="611188"/>
                </a:cubicBezTo>
                <a:cubicBezTo>
                  <a:pt x="619125" y="602457"/>
                  <a:pt x="630238" y="583010"/>
                  <a:pt x="619126" y="565944"/>
                </a:cubicBezTo>
                <a:cubicBezTo>
                  <a:pt x="608014" y="548878"/>
                  <a:pt x="578644" y="519907"/>
                  <a:pt x="569119" y="508794"/>
                </a:cubicBezTo>
                <a:cubicBezTo>
                  <a:pt x="559594" y="497682"/>
                  <a:pt x="550864" y="475853"/>
                  <a:pt x="561976" y="499269"/>
                </a:cubicBezTo>
                <a:cubicBezTo>
                  <a:pt x="573089" y="522685"/>
                  <a:pt x="634604" y="618729"/>
                  <a:pt x="635794" y="649288"/>
                </a:cubicBezTo>
                <a:cubicBezTo>
                  <a:pt x="636984" y="679847"/>
                  <a:pt x="598488" y="668734"/>
                  <a:pt x="569119" y="682625"/>
                </a:cubicBezTo>
                <a:cubicBezTo>
                  <a:pt x="539750" y="696516"/>
                  <a:pt x="487760" y="725091"/>
                  <a:pt x="459582" y="732632"/>
                </a:cubicBezTo>
                <a:cubicBezTo>
                  <a:pt x="431404" y="740173"/>
                  <a:pt x="411163" y="739775"/>
                  <a:pt x="400051" y="727869"/>
                </a:cubicBezTo>
                <a:cubicBezTo>
                  <a:pt x="388939" y="715963"/>
                  <a:pt x="387351" y="690166"/>
                  <a:pt x="392907" y="661194"/>
                </a:cubicBezTo>
                <a:cubicBezTo>
                  <a:pt x="398463" y="632222"/>
                  <a:pt x="440135" y="541735"/>
                  <a:pt x="433388" y="554038"/>
                </a:cubicBezTo>
                <a:cubicBezTo>
                  <a:pt x="426641" y="566341"/>
                  <a:pt x="386160" y="699294"/>
                  <a:pt x="352426" y="735013"/>
                </a:cubicBezTo>
                <a:cubicBezTo>
                  <a:pt x="318692" y="770732"/>
                  <a:pt x="263526" y="769144"/>
                  <a:pt x="230982" y="768350"/>
                </a:cubicBezTo>
                <a:cubicBezTo>
                  <a:pt x="198438" y="767556"/>
                  <a:pt x="172244" y="745331"/>
                  <a:pt x="157163" y="730250"/>
                </a:cubicBezTo>
                <a:cubicBezTo>
                  <a:pt x="142082" y="715169"/>
                  <a:pt x="138113" y="696119"/>
                  <a:pt x="140494" y="677863"/>
                </a:cubicBezTo>
                <a:cubicBezTo>
                  <a:pt x="142875" y="659607"/>
                  <a:pt x="155179" y="642541"/>
                  <a:pt x="171451" y="620713"/>
                </a:cubicBezTo>
                <a:cubicBezTo>
                  <a:pt x="187723" y="598885"/>
                  <a:pt x="210345" y="566738"/>
                  <a:pt x="238126" y="546894"/>
                </a:cubicBezTo>
                <a:cubicBezTo>
                  <a:pt x="265907" y="527050"/>
                  <a:pt x="331391" y="507206"/>
                  <a:pt x="338138" y="501650"/>
                </a:cubicBezTo>
                <a:cubicBezTo>
                  <a:pt x="344885" y="496094"/>
                  <a:pt x="321866" y="509191"/>
                  <a:pt x="278607" y="513557"/>
                </a:cubicBezTo>
                <a:cubicBezTo>
                  <a:pt x="235348" y="517923"/>
                  <a:pt x="123826" y="536178"/>
                  <a:pt x="78582" y="527844"/>
                </a:cubicBezTo>
                <a:cubicBezTo>
                  <a:pt x="33338" y="519510"/>
                  <a:pt x="14288" y="492522"/>
                  <a:pt x="7144" y="463550"/>
                </a:cubicBezTo>
                <a:cubicBezTo>
                  <a:pt x="0" y="434578"/>
                  <a:pt x="23416" y="385366"/>
                  <a:pt x="35719" y="354013"/>
                </a:cubicBezTo>
                <a:cubicBezTo>
                  <a:pt x="48022" y="322660"/>
                  <a:pt x="42069" y="279004"/>
                  <a:pt x="80963" y="275432"/>
                </a:cubicBezTo>
                <a:cubicBezTo>
                  <a:pt x="119857" y="271860"/>
                  <a:pt x="232570" y="319882"/>
                  <a:pt x="269082" y="332582"/>
                </a:cubicBezTo>
                <a:cubicBezTo>
                  <a:pt x="305595" y="345282"/>
                  <a:pt x="323850" y="364729"/>
                  <a:pt x="300038" y="351632"/>
                </a:cubicBezTo>
                <a:cubicBezTo>
                  <a:pt x="276226" y="338535"/>
                  <a:pt x="140494" y="285353"/>
                  <a:pt x="126207" y="254000"/>
                </a:cubicBezTo>
                <a:cubicBezTo>
                  <a:pt x="111920" y="222647"/>
                  <a:pt x="191691" y="191691"/>
                  <a:pt x="214313" y="163513"/>
                </a:cubicBezTo>
                <a:cubicBezTo>
                  <a:pt x="236935" y="135335"/>
                  <a:pt x="234951" y="71041"/>
                  <a:pt x="261938" y="84932"/>
                </a:cubicBezTo>
                <a:cubicBezTo>
                  <a:pt x="288925" y="98823"/>
                  <a:pt x="370285" y="232173"/>
                  <a:pt x="383382" y="249238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 rot="3120089">
            <a:off x="2775679" y="6175117"/>
            <a:ext cx="362483" cy="365283"/>
          </a:xfrm>
          <a:prstGeom prst="ellipse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rot="21091901">
            <a:off x="0" y="5836075"/>
            <a:ext cx="1133484" cy="1021925"/>
          </a:xfrm>
          <a:custGeom>
            <a:avLst/>
            <a:gdLst>
              <a:gd name="connsiteX0" fmla="*/ 383382 w 854869"/>
              <a:gd name="connsiteY0" fmla="*/ 249238 h 770732"/>
              <a:gd name="connsiteX1" fmla="*/ 340519 w 854869"/>
              <a:gd name="connsiteY1" fmla="*/ 187325 h 770732"/>
              <a:gd name="connsiteX2" fmla="*/ 345282 w 854869"/>
              <a:gd name="connsiteY2" fmla="*/ 61119 h 770732"/>
              <a:gd name="connsiteX3" fmla="*/ 438151 w 854869"/>
              <a:gd name="connsiteY3" fmla="*/ 8732 h 770732"/>
              <a:gd name="connsiteX4" fmla="*/ 540544 w 854869"/>
              <a:gd name="connsiteY4" fmla="*/ 13494 h 770732"/>
              <a:gd name="connsiteX5" fmla="*/ 616744 w 854869"/>
              <a:gd name="connsiteY5" fmla="*/ 89694 h 770732"/>
              <a:gd name="connsiteX6" fmla="*/ 597694 w 854869"/>
              <a:gd name="connsiteY6" fmla="*/ 163513 h 770732"/>
              <a:gd name="connsiteX7" fmla="*/ 531019 w 854869"/>
              <a:gd name="connsiteY7" fmla="*/ 244475 h 770732"/>
              <a:gd name="connsiteX8" fmla="*/ 488157 w 854869"/>
              <a:gd name="connsiteY8" fmla="*/ 270669 h 770732"/>
              <a:gd name="connsiteX9" fmla="*/ 590551 w 854869"/>
              <a:gd name="connsiteY9" fmla="*/ 177800 h 770732"/>
              <a:gd name="connsiteX10" fmla="*/ 626269 w 854869"/>
              <a:gd name="connsiteY10" fmla="*/ 132557 h 770732"/>
              <a:gd name="connsiteX11" fmla="*/ 707232 w 854869"/>
              <a:gd name="connsiteY11" fmla="*/ 149225 h 770732"/>
              <a:gd name="connsiteX12" fmla="*/ 785813 w 854869"/>
              <a:gd name="connsiteY12" fmla="*/ 225425 h 770732"/>
              <a:gd name="connsiteX13" fmla="*/ 776288 w 854869"/>
              <a:gd name="connsiteY13" fmla="*/ 299244 h 770732"/>
              <a:gd name="connsiteX14" fmla="*/ 733426 w 854869"/>
              <a:gd name="connsiteY14" fmla="*/ 354013 h 770732"/>
              <a:gd name="connsiteX15" fmla="*/ 638176 w 854869"/>
              <a:gd name="connsiteY15" fmla="*/ 361157 h 770732"/>
              <a:gd name="connsiteX16" fmla="*/ 588169 w 854869"/>
              <a:gd name="connsiteY16" fmla="*/ 361157 h 770732"/>
              <a:gd name="connsiteX17" fmla="*/ 588169 w 854869"/>
              <a:gd name="connsiteY17" fmla="*/ 363538 h 770732"/>
              <a:gd name="connsiteX18" fmla="*/ 814388 w 854869"/>
              <a:gd name="connsiteY18" fmla="*/ 384969 h 770732"/>
              <a:gd name="connsiteX19" fmla="*/ 831057 w 854869"/>
              <a:gd name="connsiteY19" fmla="*/ 484982 h 770732"/>
              <a:gd name="connsiteX20" fmla="*/ 797719 w 854869"/>
              <a:gd name="connsiteY20" fmla="*/ 549275 h 770732"/>
              <a:gd name="connsiteX21" fmla="*/ 719138 w 854869"/>
              <a:gd name="connsiteY21" fmla="*/ 618332 h 770732"/>
              <a:gd name="connsiteX22" fmla="*/ 635794 w 854869"/>
              <a:gd name="connsiteY22" fmla="*/ 611188 h 770732"/>
              <a:gd name="connsiteX23" fmla="*/ 619126 w 854869"/>
              <a:gd name="connsiteY23" fmla="*/ 565944 h 770732"/>
              <a:gd name="connsiteX24" fmla="*/ 569119 w 854869"/>
              <a:gd name="connsiteY24" fmla="*/ 508794 h 770732"/>
              <a:gd name="connsiteX25" fmla="*/ 561976 w 854869"/>
              <a:gd name="connsiteY25" fmla="*/ 499269 h 770732"/>
              <a:gd name="connsiteX26" fmla="*/ 635794 w 854869"/>
              <a:gd name="connsiteY26" fmla="*/ 649288 h 770732"/>
              <a:gd name="connsiteX27" fmla="*/ 569119 w 854869"/>
              <a:gd name="connsiteY27" fmla="*/ 682625 h 770732"/>
              <a:gd name="connsiteX28" fmla="*/ 459582 w 854869"/>
              <a:gd name="connsiteY28" fmla="*/ 732632 h 770732"/>
              <a:gd name="connsiteX29" fmla="*/ 400051 w 854869"/>
              <a:gd name="connsiteY29" fmla="*/ 727869 h 770732"/>
              <a:gd name="connsiteX30" fmla="*/ 392907 w 854869"/>
              <a:gd name="connsiteY30" fmla="*/ 661194 h 770732"/>
              <a:gd name="connsiteX31" fmla="*/ 433388 w 854869"/>
              <a:gd name="connsiteY31" fmla="*/ 554038 h 770732"/>
              <a:gd name="connsiteX32" fmla="*/ 352426 w 854869"/>
              <a:gd name="connsiteY32" fmla="*/ 735013 h 770732"/>
              <a:gd name="connsiteX33" fmla="*/ 230982 w 854869"/>
              <a:gd name="connsiteY33" fmla="*/ 768350 h 770732"/>
              <a:gd name="connsiteX34" fmla="*/ 157163 w 854869"/>
              <a:gd name="connsiteY34" fmla="*/ 730250 h 770732"/>
              <a:gd name="connsiteX35" fmla="*/ 140494 w 854869"/>
              <a:gd name="connsiteY35" fmla="*/ 677863 h 770732"/>
              <a:gd name="connsiteX36" fmla="*/ 171451 w 854869"/>
              <a:gd name="connsiteY36" fmla="*/ 620713 h 770732"/>
              <a:gd name="connsiteX37" fmla="*/ 238126 w 854869"/>
              <a:gd name="connsiteY37" fmla="*/ 546894 h 770732"/>
              <a:gd name="connsiteX38" fmla="*/ 338138 w 854869"/>
              <a:gd name="connsiteY38" fmla="*/ 501650 h 770732"/>
              <a:gd name="connsiteX39" fmla="*/ 278607 w 854869"/>
              <a:gd name="connsiteY39" fmla="*/ 513557 h 770732"/>
              <a:gd name="connsiteX40" fmla="*/ 78582 w 854869"/>
              <a:gd name="connsiteY40" fmla="*/ 527844 h 770732"/>
              <a:gd name="connsiteX41" fmla="*/ 7144 w 854869"/>
              <a:gd name="connsiteY41" fmla="*/ 463550 h 770732"/>
              <a:gd name="connsiteX42" fmla="*/ 35719 w 854869"/>
              <a:gd name="connsiteY42" fmla="*/ 354013 h 770732"/>
              <a:gd name="connsiteX43" fmla="*/ 80963 w 854869"/>
              <a:gd name="connsiteY43" fmla="*/ 275432 h 770732"/>
              <a:gd name="connsiteX44" fmla="*/ 269082 w 854869"/>
              <a:gd name="connsiteY44" fmla="*/ 332582 h 770732"/>
              <a:gd name="connsiteX45" fmla="*/ 300038 w 854869"/>
              <a:gd name="connsiteY45" fmla="*/ 351632 h 770732"/>
              <a:gd name="connsiteX46" fmla="*/ 126207 w 854869"/>
              <a:gd name="connsiteY46" fmla="*/ 254000 h 770732"/>
              <a:gd name="connsiteX47" fmla="*/ 214313 w 854869"/>
              <a:gd name="connsiteY47" fmla="*/ 163513 h 770732"/>
              <a:gd name="connsiteX48" fmla="*/ 261938 w 854869"/>
              <a:gd name="connsiteY48" fmla="*/ 84932 h 770732"/>
              <a:gd name="connsiteX49" fmla="*/ 383382 w 854869"/>
              <a:gd name="connsiteY49" fmla="*/ 249238 h 77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4869" h="770732">
                <a:moveTo>
                  <a:pt x="383382" y="249238"/>
                </a:moveTo>
                <a:cubicBezTo>
                  <a:pt x="396479" y="266304"/>
                  <a:pt x="346869" y="218678"/>
                  <a:pt x="340519" y="187325"/>
                </a:cubicBezTo>
                <a:cubicBezTo>
                  <a:pt x="334169" y="155972"/>
                  <a:pt x="329010" y="90884"/>
                  <a:pt x="345282" y="61119"/>
                </a:cubicBezTo>
                <a:cubicBezTo>
                  <a:pt x="361554" y="31354"/>
                  <a:pt x="405607" y="16670"/>
                  <a:pt x="438151" y="8732"/>
                </a:cubicBezTo>
                <a:cubicBezTo>
                  <a:pt x="470695" y="795"/>
                  <a:pt x="510779" y="0"/>
                  <a:pt x="540544" y="13494"/>
                </a:cubicBezTo>
                <a:cubicBezTo>
                  <a:pt x="570309" y="26988"/>
                  <a:pt x="607219" y="64691"/>
                  <a:pt x="616744" y="89694"/>
                </a:cubicBezTo>
                <a:cubicBezTo>
                  <a:pt x="626269" y="114697"/>
                  <a:pt x="611981" y="137716"/>
                  <a:pt x="597694" y="163513"/>
                </a:cubicBezTo>
                <a:cubicBezTo>
                  <a:pt x="583407" y="189310"/>
                  <a:pt x="549275" y="226616"/>
                  <a:pt x="531019" y="244475"/>
                </a:cubicBezTo>
                <a:cubicBezTo>
                  <a:pt x="512763" y="262334"/>
                  <a:pt x="478235" y="281781"/>
                  <a:pt x="488157" y="270669"/>
                </a:cubicBezTo>
                <a:cubicBezTo>
                  <a:pt x="498079" y="259557"/>
                  <a:pt x="567532" y="200819"/>
                  <a:pt x="590551" y="177800"/>
                </a:cubicBezTo>
                <a:cubicBezTo>
                  <a:pt x="613570" y="154781"/>
                  <a:pt x="606822" y="137319"/>
                  <a:pt x="626269" y="132557"/>
                </a:cubicBezTo>
                <a:cubicBezTo>
                  <a:pt x="645716" y="127795"/>
                  <a:pt x="680641" y="133747"/>
                  <a:pt x="707232" y="149225"/>
                </a:cubicBezTo>
                <a:cubicBezTo>
                  <a:pt x="733823" y="164703"/>
                  <a:pt x="774304" y="200422"/>
                  <a:pt x="785813" y="225425"/>
                </a:cubicBezTo>
                <a:cubicBezTo>
                  <a:pt x="797322" y="250428"/>
                  <a:pt x="785019" y="277813"/>
                  <a:pt x="776288" y="299244"/>
                </a:cubicBezTo>
                <a:cubicBezTo>
                  <a:pt x="767557" y="320675"/>
                  <a:pt x="756445" y="343694"/>
                  <a:pt x="733426" y="354013"/>
                </a:cubicBezTo>
                <a:cubicBezTo>
                  <a:pt x="710407" y="364332"/>
                  <a:pt x="662385" y="359966"/>
                  <a:pt x="638176" y="361157"/>
                </a:cubicBezTo>
                <a:cubicBezTo>
                  <a:pt x="613967" y="362348"/>
                  <a:pt x="596503" y="360760"/>
                  <a:pt x="588169" y="361157"/>
                </a:cubicBezTo>
                <a:cubicBezTo>
                  <a:pt x="579835" y="361554"/>
                  <a:pt x="550466" y="359569"/>
                  <a:pt x="588169" y="363538"/>
                </a:cubicBezTo>
                <a:cubicBezTo>
                  <a:pt x="625872" y="367507"/>
                  <a:pt x="773907" y="364728"/>
                  <a:pt x="814388" y="384969"/>
                </a:cubicBezTo>
                <a:cubicBezTo>
                  <a:pt x="854869" y="405210"/>
                  <a:pt x="833835" y="457598"/>
                  <a:pt x="831057" y="484982"/>
                </a:cubicBezTo>
                <a:cubicBezTo>
                  <a:pt x="828279" y="512366"/>
                  <a:pt x="816372" y="527050"/>
                  <a:pt x="797719" y="549275"/>
                </a:cubicBezTo>
                <a:cubicBezTo>
                  <a:pt x="779066" y="571500"/>
                  <a:pt x="746126" y="608013"/>
                  <a:pt x="719138" y="618332"/>
                </a:cubicBezTo>
                <a:cubicBezTo>
                  <a:pt x="692151" y="628651"/>
                  <a:pt x="652463" y="619919"/>
                  <a:pt x="635794" y="611188"/>
                </a:cubicBezTo>
                <a:cubicBezTo>
                  <a:pt x="619125" y="602457"/>
                  <a:pt x="630238" y="583010"/>
                  <a:pt x="619126" y="565944"/>
                </a:cubicBezTo>
                <a:cubicBezTo>
                  <a:pt x="608014" y="548878"/>
                  <a:pt x="578644" y="519907"/>
                  <a:pt x="569119" y="508794"/>
                </a:cubicBezTo>
                <a:cubicBezTo>
                  <a:pt x="559594" y="497682"/>
                  <a:pt x="550864" y="475853"/>
                  <a:pt x="561976" y="499269"/>
                </a:cubicBezTo>
                <a:cubicBezTo>
                  <a:pt x="573089" y="522685"/>
                  <a:pt x="634604" y="618729"/>
                  <a:pt x="635794" y="649288"/>
                </a:cubicBezTo>
                <a:cubicBezTo>
                  <a:pt x="636984" y="679847"/>
                  <a:pt x="598488" y="668734"/>
                  <a:pt x="569119" y="682625"/>
                </a:cubicBezTo>
                <a:cubicBezTo>
                  <a:pt x="539750" y="696516"/>
                  <a:pt x="487760" y="725091"/>
                  <a:pt x="459582" y="732632"/>
                </a:cubicBezTo>
                <a:cubicBezTo>
                  <a:pt x="431404" y="740173"/>
                  <a:pt x="411163" y="739775"/>
                  <a:pt x="400051" y="727869"/>
                </a:cubicBezTo>
                <a:cubicBezTo>
                  <a:pt x="388939" y="715963"/>
                  <a:pt x="387351" y="690166"/>
                  <a:pt x="392907" y="661194"/>
                </a:cubicBezTo>
                <a:cubicBezTo>
                  <a:pt x="398463" y="632222"/>
                  <a:pt x="440135" y="541735"/>
                  <a:pt x="433388" y="554038"/>
                </a:cubicBezTo>
                <a:cubicBezTo>
                  <a:pt x="426641" y="566341"/>
                  <a:pt x="386160" y="699294"/>
                  <a:pt x="352426" y="735013"/>
                </a:cubicBezTo>
                <a:cubicBezTo>
                  <a:pt x="318692" y="770732"/>
                  <a:pt x="263526" y="769144"/>
                  <a:pt x="230982" y="768350"/>
                </a:cubicBezTo>
                <a:cubicBezTo>
                  <a:pt x="198438" y="767556"/>
                  <a:pt x="172244" y="745331"/>
                  <a:pt x="157163" y="730250"/>
                </a:cubicBezTo>
                <a:cubicBezTo>
                  <a:pt x="142082" y="715169"/>
                  <a:pt x="138113" y="696119"/>
                  <a:pt x="140494" y="677863"/>
                </a:cubicBezTo>
                <a:cubicBezTo>
                  <a:pt x="142875" y="659607"/>
                  <a:pt x="155179" y="642541"/>
                  <a:pt x="171451" y="620713"/>
                </a:cubicBezTo>
                <a:cubicBezTo>
                  <a:pt x="187723" y="598885"/>
                  <a:pt x="210345" y="566738"/>
                  <a:pt x="238126" y="546894"/>
                </a:cubicBezTo>
                <a:cubicBezTo>
                  <a:pt x="265907" y="527050"/>
                  <a:pt x="331391" y="507206"/>
                  <a:pt x="338138" y="501650"/>
                </a:cubicBezTo>
                <a:cubicBezTo>
                  <a:pt x="344885" y="496094"/>
                  <a:pt x="321866" y="509191"/>
                  <a:pt x="278607" y="513557"/>
                </a:cubicBezTo>
                <a:cubicBezTo>
                  <a:pt x="235348" y="517923"/>
                  <a:pt x="123826" y="536178"/>
                  <a:pt x="78582" y="527844"/>
                </a:cubicBezTo>
                <a:cubicBezTo>
                  <a:pt x="33338" y="519510"/>
                  <a:pt x="14288" y="492522"/>
                  <a:pt x="7144" y="463550"/>
                </a:cubicBezTo>
                <a:cubicBezTo>
                  <a:pt x="0" y="434578"/>
                  <a:pt x="23416" y="385366"/>
                  <a:pt x="35719" y="354013"/>
                </a:cubicBezTo>
                <a:cubicBezTo>
                  <a:pt x="48022" y="322660"/>
                  <a:pt x="42069" y="279004"/>
                  <a:pt x="80963" y="275432"/>
                </a:cubicBezTo>
                <a:cubicBezTo>
                  <a:pt x="119857" y="271860"/>
                  <a:pt x="232570" y="319882"/>
                  <a:pt x="269082" y="332582"/>
                </a:cubicBezTo>
                <a:cubicBezTo>
                  <a:pt x="305595" y="345282"/>
                  <a:pt x="323850" y="364729"/>
                  <a:pt x="300038" y="351632"/>
                </a:cubicBezTo>
                <a:cubicBezTo>
                  <a:pt x="276226" y="338535"/>
                  <a:pt x="140494" y="285353"/>
                  <a:pt x="126207" y="254000"/>
                </a:cubicBezTo>
                <a:cubicBezTo>
                  <a:pt x="111920" y="222647"/>
                  <a:pt x="191691" y="191691"/>
                  <a:pt x="214313" y="163513"/>
                </a:cubicBezTo>
                <a:cubicBezTo>
                  <a:pt x="236935" y="135335"/>
                  <a:pt x="234951" y="71041"/>
                  <a:pt x="261938" y="84932"/>
                </a:cubicBezTo>
                <a:cubicBezTo>
                  <a:pt x="288925" y="98823"/>
                  <a:pt x="370285" y="232173"/>
                  <a:pt x="383382" y="249238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rot="21091901">
            <a:off x="393102" y="6167457"/>
            <a:ext cx="378883" cy="37888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7136923" y="4529864"/>
            <a:ext cx="1133484" cy="1021925"/>
          </a:xfrm>
          <a:custGeom>
            <a:avLst/>
            <a:gdLst>
              <a:gd name="connsiteX0" fmla="*/ 383382 w 854869"/>
              <a:gd name="connsiteY0" fmla="*/ 249238 h 770732"/>
              <a:gd name="connsiteX1" fmla="*/ 340519 w 854869"/>
              <a:gd name="connsiteY1" fmla="*/ 187325 h 770732"/>
              <a:gd name="connsiteX2" fmla="*/ 345282 w 854869"/>
              <a:gd name="connsiteY2" fmla="*/ 61119 h 770732"/>
              <a:gd name="connsiteX3" fmla="*/ 438151 w 854869"/>
              <a:gd name="connsiteY3" fmla="*/ 8732 h 770732"/>
              <a:gd name="connsiteX4" fmla="*/ 540544 w 854869"/>
              <a:gd name="connsiteY4" fmla="*/ 13494 h 770732"/>
              <a:gd name="connsiteX5" fmla="*/ 616744 w 854869"/>
              <a:gd name="connsiteY5" fmla="*/ 89694 h 770732"/>
              <a:gd name="connsiteX6" fmla="*/ 597694 w 854869"/>
              <a:gd name="connsiteY6" fmla="*/ 163513 h 770732"/>
              <a:gd name="connsiteX7" fmla="*/ 531019 w 854869"/>
              <a:gd name="connsiteY7" fmla="*/ 244475 h 770732"/>
              <a:gd name="connsiteX8" fmla="*/ 488157 w 854869"/>
              <a:gd name="connsiteY8" fmla="*/ 270669 h 770732"/>
              <a:gd name="connsiteX9" fmla="*/ 590551 w 854869"/>
              <a:gd name="connsiteY9" fmla="*/ 177800 h 770732"/>
              <a:gd name="connsiteX10" fmla="*/ 626269 w 854869"/>
              <a:gd name="connsiteY10" fmla="*/ 132557 h 770732"/>
              <a:gd name="connsiteX11" fmla="*/ 707232 w 854869"/>
              <a:gd name="connsiteY11" fmla="*/ 149225 h 770732"/>
              <a:gd name="connsiteX12" fmla="*/ 785813 w 854869"/>
              <a:gd name="connsiteY12" fmla="*/ 225425 h 770732"/>
              <a:gd name="connsiteX13" fmla="*/ 776288 w 854869"/>
              <a:gd name="connsiteY13" fmla="*/ 299244 h 770732"/>
              <a:gd name="connsiteX14" fmla="*/ 733426 w 854869"/>
              <a:gd name="connsiteY14" fmla="*/ 354013 h 770732"/>
              <a:gd name="connsiteX15" fmla="*/ 638176 w 854869"/>
              <a:gd name="connsiteY15" fmla="*/ 361157 h 770732"/>
              <a:gd name="connsiteX16" fmla="*/ 588169 w 854869"/>
              <a:gd name="connsiteY16" fmla="*/ 361157 h 770732"/>
              <a:gd name="connsiteX17" fmla="*/ 588169 w 854869"/>
              <a:gd name="connsiteY17" fmla="*/ 363538 h 770732"/>
              <a:gd name="connsiteX18" fmla="*/ 814388 w 854869"/>
              <a:gd name="connsiteY18" fmla="*/ 384969 h 770732"/>
              <a:gd name="connsiteX19" fmla="*/ 831057 w 854869"/>
              <a:gd name="connsiteY19" fmla="*/ 484982 h 770732"/>
              <a:gd name="connsiteX20" fmla="*/ 797719 w 854869"/>
              <a:gd name="connsiteY20" fmla="*/ 549275 h 770732"/>
              <a:gd name="connsiteX21" fmla="*/ 719138 w 854869"/>
              <a:gd name="connsiteY21" fmla="*/ 618332 h 770732"/>
              <a:gd name="connsiteX22" fmla="*/ 635794 w 854869"/>
              <a:gd name="connsiteY22" fmla="*/ 611188 h 770732"/>
              <a:gd name="connsiteX23" fmla="*/ 619126 w 854869"/>
              <a:gd name="connsiteY23" fmla="*/ 565944 h 770732"/>
              <a:gd name="connsiteX24" fmla="*/ 569119 w 854869"/>
              <a:gd name="connsiteY24" fmla="*/ 508794 h 770732"/>
              <a:gd name="connsiteX25" fmla="*/ 561976 w 854869"/>
              <a:gd name="connsiteY25" fmla="*/ 499269 h 770732"/>
              <a:gd name="connsiteX26" fmla="*/ 635794 w 854869"/>
              <a:gd name="connsiteY26" fmla="*/ 649288 h 770732"/>
              <a:gd name="connsiteX27" fmla="*/ 569119 w 854869"/>
              <a:gd name="connsiteY27" fmla="*/ 682625 h 770732"/>
              <a:gd name="connsiteX28" fmla="*/ 459582 w 854869"/>
              <a:gd name="connsiteY28" fmla="*/ 732632 h 770732"/>
              <a:gd name="connsiteX29" fmla="*/ 400051 w 854869"/>
              <a:gd name="connsiteY29" fmla="*/ 727869 h 770732"/>
              <a:gd name="connsiteX30" fmla="*/ 392907 w 854869"/>
              <a:gd name="connsiteY30" fmla="*/ 661194 h 770732"/>
              <a:gd name="connsiteX31" fmla="*/ 433388 w 854869"/>
              <a:gd name="connsiteY31" fmla="*/ 554038 h 770732"/>
              <a:gd name="connsiteX32" fmla="*/ 352426 w 854869"/>
              <a:gd name="connsiteY32" fmla="*/ 735013 h 770732"/>
              <a:gd name="connsiteX33" fmla="*/ 230982 w 854869"/>
              <a:gd name="connsiteY33" fmla="*/ 768350 h 770732"/>
              <a:gd name="connsiteX34" fmla="*/ 157163 w 854869"/>
              <a:gd name="connsiteY34" fmla="*/ 730250 h 770732"/>
              <a:gd name="connsiteX35" fmla="*/ 140494 w 854869"/>
              <a:gd name="connsiteY35" fmla="*/ 677863 h 770732"/>
              <a:gd name="connsiteX36" fmla="*/ 171451 w 854869"/>
              <a:gd name="connsiteY36" fmla="*/ 620713 h 770732"/>
              <a:gd name="connsiteX37" fmla="*/ 238126 w 854869"/>
              <a:gd name="connsiteY37" fmla="*/ 546894 h 770732"/>
              <a:gd name="connsiteX38" fmla="*/ 338138 w 854869"/>
              <a:gd name="connsiteY38" fmla="*/ 501650 h 770732"/>
              <a:gd name="connsiteX39" fmla="*/ 278607 w 854869"/>
              <a:gd name="connsiteY39" fmla="*/ 513557 h 770732"/>
              <a:gd name="connsiteX40" fmla="*/ 78582 w 854869"/>
              <a:gd name="connsiteY40" fmla="*/ 527844 h 770732"/>
              <a:gd name="connsiteX41" fmla="*/ 7144 w 854869"/>
              <a:gd name="connsiteY41" fmla="*/ 463550 h 770732"/>
              <a:gd name="connsiteX42" fmla="*/ 35719 w 854869"/>
              <a:gd name="connsiteY42" fmla="*/ 354013 h 770732"/>
              <a:gd name="connsiteX43" fmla="*/ 80963 w 854869"/>
              <a:gd name="connsiteY43" fmla="*/ 275432 h 770732"/>
              <a:gd name="connsiteX44" fmla="*/ 269082 w 854869"/>
              <a:gd name="connsiteY44" fmla="*/ 332582 h 770732"/>
              <a:gd name="connsiteX45" fmla="*/ 300038 w 854869"/>
              <a:gd name="connsiteY45" fmla="*/ 351632 h 770732"/>
              <a:gd name="connsiteX46" fmla="*/ 126207 w 854869"/>
              <a:gd name="connsiteY46" fmla="*/ 254000 h 770732"/>
              <a:gd name="connsiteX47" fmla="*/ 214313 w 854869"/>
              <a:gd name="connsiteY47" fmla="*/ 163513 h 770732"/>
              <a:gd name="connsiteX48" fmla="*/ 261938 w 854869"/>
              <a:gd name="connsiteY48" fmla="*/ 84932 h 770732"/>
              <a:gd name="connsiteX49" fmla="*/ 383382 w 854869"/>
              <a:gd name="connsiteY49" fmla="*/ 249238 h 77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4869" h="770732">
                <a:moveTo>
                  <a:pt x="383382" y="249238"/>
                </a:moveTo>
                <a:cubicBezTo>
                  <a:pt x="396479" y="266304"/>
                  <a:pt x="346869" y="218678"/>
                  <a:pt x="340519" y="187325"/>
                </a:cubicBezTo>
                <a:cubicBezTo>
                  <a:pt x="334169" y="155972"/>
                  <a:pt x="329010" y="90884"/>
                  <a:pt x="345282" y="61119"/>
                </a:cubicBezTo>
                <a:cubicBezTo>
                  <a:pt x="361554" y="31354"/>
                  <a:pt x="405607" y="16670"/>
                  <a:pt x="438151" y="8732"/>
                </a:cubicBezTo>
                <a:cubicBezTo>
                  <a:pt x="470695" y="795"/>
                  <a:pt x="510779" y="0"/>
                  <a:pt x="540544" y="13494"/>
                </a:cubicBezTo>
                <a:cubicBezTo>
                  <a:pt x="570309" y="26988"/>
                  <a:pt x="607219" y="64691"/>
                  <a:pt x="616744" y="89694"/>
                </a:cubicBezTo>
                <a:cubicBezTo>
                  <a:pt x="626269" y="114697"/>
                  <a:pt x="611981" y="137716"/>
                  <a:pt x="597694" y="163513"/>
                </a:cubicBezTo>
                <a:cubicBezTo>
                  <a:pt x="583407" y="189310"/>
                  <a:pt x="549275" y="226616"/>
                  <a:pt x="531019" y="244475"/>
                </a:cubicBezTo>
                <a:cubicBezTo>
                  <a:pt x="512763" y="262334"/>
                  <a:pt x="478235" y="281781"/>
                  <a:pt x="488157" y="270669"/>
                </a:cubicBezTo>
                <a:cubicBezTo>
                  <a:pt x="498079" y="259557"/>
                  <a:pt x="567532" y="200819"/>
                  <a:pt x="590551" y="177800"/>
                </a:cubicBezTo>
                <a:cubicBezTo>
                  <a:pt x="613570" y="154781"/>
                  <a:pt x="606822" y="137319"/>
                  <a:pt x="626269" y="132557"/>
                </a:cubicBezTo>
                <a:cubicBezTo>
                  <a:pt x="645716" y="127795"/>
                  <a:pt x="680641" y="133747"/>
                  <a:pt x="707232" y="149225"/>
                </a:cubicBezTo>
                <a:cubicBezTo>
                  <a:pt x="733823" y="164703"/>
                  <a:pt x="774304" y="200422"/>
                  <a:pt x="785813" y="225425"/>
                </a:cubicBezTo>
                <a:cubicBezTo>
                  <a:pt x="797322" y="250428"/>
                  <a:pt x="785019" y="277813"/>
                  <a:pt x="776288" y="299244"/>
                </a:cubicBezTo>
                <a:cubicBezTo>
                  <a:pt x="767557" y="320675"/>
                  <a:pt x="756445" y="343694"/>
                  <a:pt x="733426" y="354013"/>
                </a:cubicBezTo>
                <a:cubicBezTo>
                  <a:pt x="710407" y="364332"/>
                  <a:pt x="662385" y="359966"/>
                  <a:pt x="638176" y="361157"/>
                </a:cubicBezTo>
                <a:cubicBezTo>
                  <a:pt x="613967" y="362348"/>
                  <a:pt x="596503" y="360760"/>
                  <a:pt x="588169" y="361157"/>
                </a:cubicBezTo>
                <a:cubicBezTo>
                  <a:pt x="579835" y="361554"/>
                  <a:pt x="550466" y="359569"/>
                  <a:pt x="588169" y="363538"/>
                </a:cubicBezTo>
                <a:cubicBezTo>
                  <a:pt x="625872" y="367507"/>
                  <a:pt x="773907" y="364728"/>
                  <a:pt x="814388" y="384969"/>
                </a:cubicBezTo>
                <a:cubicBezTo>
                  <a:pt x="854869" y="405210"/>
                  <a:pt x="833835" y="457598"/>
                  <a:pt x="831057" y="484982"/>
                </a:cubicBezTo>
                <a:cubicBezTo>
                  <a:pt x="828279" y="512366"/>
                  <a:pt x="816372" y="527050"/>
                  <a:pt x="797719" y="549275"/>
                </a:cubicBezTo>
                <a:cubicBezTo>
                  <a:pt x="779066" y="571500"/>
                  <a:pt x="746126" y="608013"/>
                  <a:pt x="719138" y="618332"/>
                </a:cubicBezTo>
                <a:cubicBezTo>
                  <a:pt x="692151" y="628651"/>
                  <a:pt x="652463" y="619919"/>
                  <a:pt x="635794" y="611188"/>
                </a:cubicBezTo>
                <a:cubicBezTo>
                  <a:pt x="619125" y="602457"/>
                  <a:pt x="630238" y="583010"/>
                  <a:pt x="619126" y="565944"/>
                </a:cubicBezTo>
                <a:cubicBezTo>
                  <a:pt x="608014" y="548878"/>
                  <a:pt x="578644" y="519907"/>
                  <a:pt x="569119" y="508794"/>
                </a:cubicBezTo>
                <a:cubicBezTo>
                  <a:pt x="559594" y="497682"/>
                  <a:pt x="550864" y="475853"/>
                  <a:pt x="561976" y="499269"/>
                </a:cubicBezTo>
                <a:cubicBezTo>
                  <a:pt x="573089" y="522685"/>
                  <a:pt x="634604" y="618729"/>
                  <a:pt x="635794" y="649288"/>
                </a:cubicBezTo>
                <a:cubicBezTo>
                  <a:pt x="636984" y="679847"/>
                  <a:pt x="598488" y="668734"/>
                  <a:pt x="569119" y="682625"/>
                </a:cubicBezTo>
                <a:cubicBezTo>
                  <a:pt x="539750" y="696516"/>
                  <a:pt x="487760" y="725091"/>
                  <a:pt x="459582" y="732632"/>
                </a:cubicBezTo>
                <a:cubicBezTo>
                  <a:pt x="431404" y="740173"/>
                  <a:pt x="411163" y="739775"/>
                  <a:pt x="400051" y="727869"/>
                </a:cubicBezTo>
                <a:cubicBezTo>
                  <a:pt x="388939" y="715963"/>
                  <a:pt x="387351" y="690166"/>
                  <a:pt x="392907" y="661194"/>
                </a:cubicBezTo>
                <a:cubicBezTo>
                  <a:pt x="398463" y="632222"/>
                  <a:pt x="440135" y="541735"/>
                  <a:pt x="433388" y="554038"/>
                </a:cubicBezTo>
                <a:cubicBezTo>
                  <a:pt x="426641" y="566341"/>
                  <a:pt x="386160" y="699294"/>
                  <a:pt x="352426" y="735013"/>
                </a:cubicBezTo>
                <a:cubicBezTo>
                  <a:pt x="318692" y="770732"/>
                  <a:pt x="263526" y="769144"/>
                  <a:pt x="230982" y="768350"/>
                </a:cubicBezTo>
                <a:cubicBezTo>
                  <a:pt x="198438" y="767556"/>
                  <a:pt x="172244" y="745331"/>
                  <a:pt x="157163" y="730250"/>
                </a:cubicBezTo>
                <a:cubicBezTo>
                  <a:pt x="142082" y="715169"/>
                  <a:pt x="138113" y="696119"/>
                  <a:pt x="140494" y="677863"/>
                </a:cubicBezTo>
                <a:cubicBezTo>
                  <a:pt x="142875" y="659607"/>
                  <a:pt x="155179" y="642541"/>
                  <a:pt x="171451" y="620713"/>
                </a:cubicBezTo>
                <a:cubicBezTo>
                  <a:pt x="187723" y="598885"/>
                  <a:pt x="210345" y="566738"/>
                  <a:pt x="238126" y="546894"/>
                </a:cubicBezTo>
                <a:cubicBezTo>
                  <a:pt x="265907" y="527050"/>
                  <a:pt x="331391" y="507206"/>
                  <a:pt x="338138" y="501650"/>
                </a:cubicBezTo>
                <a:cubicBezTo>
                  <a:pt x="344885" y="496094"/>
                  <a:pt x="321866" y="509191"/>
                  <a:pt x="278607" y="513557"/>
                </a:cubicBezTo>
                <a:cubicBezTo>
                  <a:pt x="235348" y="517923"/>
                  <a:pt x="123826" y="536178"/>
                  <a:pt x="78582" y="527844"/>
                </a:cubicBezTo>
                <a:cubicBezTo>
                  <a:pt x="33338" y="519510"/>
                  <a:pt x="14288" y="492522"/>
                  <a:pt x="7144" y="463550"/>
                </a:cubicBezTo>
                <a:cubicBezTo>
                  <a:pt x="0" y="434578"/>
                  <a:pt x="23416" y="385366"/>
                  <a:pt x="35719" y="354013"/>
                </a:cubicBezTo>
                <a:cubicBezTo>
                  <a:pt x="48022" y="322660"/>
                  <a:pt x="42069" y="279004"/>
                  <a:pt x="80963" y="275432"/>
                </a:cubicBezTo>
                <a:cubicBezTo>
                  <a:pt x="119857" y="271860"/>
                  <a:pt x="232570" y="319882"/>
                  <a:pt x="269082" y="332582"/>
                </a:cubicBezTo>
                <a:cubicBezTo>
                  <a:pt x="305595" y="345282"/>
                  <a:pt x="323850" y="364729"/>
                  <a:pt x="300038" y="351632"/>
                </a:cubicBezTo>
                <a:cubicBezTo>
                  <a:pt x="276226" y="338535"/>
                  <a:pt x="140494" y="285353"/>
                  <a:pt x="126207" y="254000"/>
                </a:cubicBezTo>
                <a:cubicBezTo>
                  <a:pt x="111920" y="222647"/>
                  <a:pt x="191691" y="191691"/>
                  <a:pt x="214313" y="163513"/>
                </a:cubicBezTo>
                <a:cubicBezTo>
                  <a:pt x="236935" y="135335"/>
                  <a:pt x="234951" y="71041"/>
                  <a:pt x="261938" y="84932"/>
                </a:cubicBezTo>
                <a:cubicBezTo>
                  <a:pt x="288925" y="98823"/>
                  <a:pt x="370285" y="232173"/>
                  <a:pt x="383382" y="249238"/>
                </a:cubicBezTo>
                <a:close/>
              </a:path>
            </a:pathLst>
          </a:custGeom>
          <a:solidFill>
            <a:srgbClr val="FF99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7528401" y="4863466"/>
            <a:ext cx="378883" cy="378883"/>
          </a:xfrm>
          <a:prstGeom prst="ellipse">
            <a:avLst/>
          </a:prstGeom>
          <a:solidFill>
            <a:srgbClr val="9966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142844" y="4402951"/>
            <a:ext cx="932921" cy="833792"/>
          </a:xfrm>
          <a:custGeom>
            <a:avLst/>
            <a:gdLst>
              <a:gd name="connsiteX0" fmla="*/ 383382 w 854869"/>
              <a:gd name="connsiteY0" fmla="*/ 249238 h 770732"/>
              <a:gd name="connsiteX1" fmla="*/ 340519 w 854869"/>
              <a:gd name="connsiteY1" fmla="*/ 187325 h 770732"/>
              <a:gd name="connsiteX2" fmla="*/ 345282 w 854869"/>
              <a:gd name="connsiteY2" fmla="*/ 61119 h 770732"/>
              <a:gd name="connsiteX3" fmla="*/ 438151 w 854869"/>
              <a:gd name="connsiteY3" fmla="*/ 8732 h 770732"/>
              <a:gd name="connsiteX4" fmla="*/ 540544 w 854869"/>
              <a:gd name="connsiteY4" fmla="*/ 13494 h 770732"/>
              <a:gd name="connsiteX5" fmla="*/ 616744 w 854869"/>
              <a:gd name="connsiteY5" fmla="*/ 89694 h 770732"/>
              <a:gd name="connsiteX6" fmla="*/ 597694 w 854869"/>
              <a:gd name="connsiteY6" fmla="*/ 163513 h 770732"/>
              <a:gd name="connsiteX7" fmla="*/ 531019 w 854869"/>
              <a:gd name="connsiteY7" fmla="*/ 244475 h 770732"/>
              <a:gd name="connsiteX8" fmla="*/ 488157 w 854869"/>
              <a:gd name="connsiteY8" fmla="*/ 270669 h 770732"/>
              <a:gd name="connsiteX9" fmla="*/ 590551 w 854869"/>
              <a:gd name="connsiteY9" fmla="*/ 177800 h 770732"/>
              <a:gd name="connsiteX10" fmla="*/ 626269 w 854869"/>
              <a:gd name="connsiteY10" fmla="*/ 132557 h 770732"/>
              <a:gd name="connsiteX11" fmla="*/ 707232 w 854869"/>
              <a:gd name="connsiteY11" fmla="*/ 149225 h 770732"/>
              <a:gd name="connsiteX12" fmla="*/ 785813 w 854869"/>
              <a:gd name="connsiteY12" fmla="*/ 225425 h 770732"/>
              <a:gd name="connsiteX13" fmla="*/ 776288 w 854869"/>
              <a:gd name="connsiteY13" fmla="*/ 299244 h 770732"/>
              <a:gd name="connsiteX14" fmla="*/ 733426 w 854869"/>
              <a:gd name="connsiteY14" fmla="*/ 354013 h 770732"/>
              <a:gd name="connsiteX15" fmla="*/ 638176 w 854869"/>
              <a:gd name="connsiteY15" fmla="*/ 361157 h 770732"/>
              <a:gd name="connsiteX16" fmla="*/ 588169 w 854869"/>
              <a:gd name="connsiteY16" fmla="*/ 361157 h 770732"/>
              <a:gd name="connsiteX17" fmla="*/ 588169 w 854869"/>
              <a:gd name="connsiteY17" fmla="*/ 363538 h 770732"/>
              <a:gd name="connsiteX18" fmla="*/ 814388 w 854869"/>
              <a:gd name="connsiteY18" fmla="*/ 384969 h 770732"/>
              <a:gd name="connsiteX19" fmla="*/ 831057 w 854869"/>
              <a:gd name="connsiteY19" fmla="*/ 484982 h 770732"/>
              <a:gd name="connsiteX20" fmla="*/ 797719 w 854869"/>
              <a:gd name="connsiteY20" fmla="*/ 549275 h 770732"/>
              <a:gd name="connsiteX21" fmla="*/ 719138 w 854869"/>
              <a:gd name="connsiteY21" fmla="*/ 618332 h 770732"/>
              <a:gd name="connsiteX22" fmla="*/ 635794 w 854869"/>
              <a:gd name="connsiteY22" fmla="*/ 611188 h 770732"/>
              <a:gd name="connsiteX23" fmla="*/ 619126 w 854869"/>
              <a:gd name="connsiteY23" fmla="*/ 565944 h 770732"/>
              <a:gd name="connsiteX24" fmla="*/ 569119 w 854869"/>
              <a:gd name="connsiteY24" fmla="*/ 508794 h 770732"/>
              <a:gd name="connsiteX25" fmla="*/ 561976 w 854869"/>
              <a:gd name="connsiteY25" fmla="*/ 499269 h 770732"/>
              <a:gd name="connsiteX26" fmla="*/ 635794 w 854869"/>
              <a:gd name="connsiteY26" fmla="*/ 649288 h 770732"/>
              <a:gd name="connsiteX27" fmla="*/ 569119 w 854869"/>
              <a:gd name="connsiteY27" fmla="*/ 682625 h 770732"/>
              <a:gd name="connsiteX28" fmla="*/ 459582 w 854869"/>
              <a:gd name="connsiteY28" fmla="*/ 732632 h 770732"/>
              <a:gd name="connsiteX29" fmla="*/ 400051 w 854869"/>
              <a:gd name="connsiteY29" fmla="*/ 727869 h 770732"/>
              <a:gd name="connsiteX30" fmla="*/ 392907 w 854869"/>
              <a:gd name="connsiteY30" fmla="*/ 661194 h 770732"/>
              <a:gd name="connsiteX31" fmla="*/ 433388 w 854869"/>
              <a:gd name="connsiteY31" fmla="*/ 554038 h 770732"/>
              <a:gd name="connsiteX32" fmla="*/ 352426 w 854869"/>
              <a:gd name="connsiteY32" fmla="*/ 735013 h 770732"/>
              <a:gd name="connsiteX33" fmla="*/ 230982 w 854869"/>
              <a:gd name="connsiteY33" fmla="*/ 768350 h 770732"/>
              <a:gd name="connsiteX34" fmla="*/ 157163 w 854869"/>
              <a:gd name="connsiteY34" fmla="*/ 730250 h 770732"/>
              <a:gd name="connsiteX35" fmla="*/ 140494 w 854869"/>
              <a:gd name="connsiteY35" fmla="*/ 677863 h 770732"/>
              <a:gd name="connsiteX36" fmla="*/ 171451 w 854869"/>
              <a:gd name="connsiteY36" fmla="*/ 620713 h 770732"/>
              <a:gd name="connsiteX37" fmla="*/ 238126 w 854869"/>
              <a:gd name="connsiteY37" fmla="*/ 546894 h 770732"/>
              <a:gd name="connsiteX38" fmla="*/ 338138 w 854869"/>
              <a:gd name="connsiteY38" fmla="*/ 501650 h 770732"/>
              <a:gd name="connsiteX39" fmla="*/ 278607 w 854869"/>
              <a:gd name="connsiteY39" fmla="*/ 513557 h 770732"/>
              <a:gd name="connsiteX40" fmla="*/ 78582 w 854869"/>
              <a:gd name="connsiteY40" fmla="*/ 527844 h 770732"/>
              <a:gd name="connsiteX41" fmla="*/ 7144 w 854869"/>
              <a:gd name="connsiteY41" fmla="*/ 463550 h 770732"/>
              <a:gd name="connsiteX42" fmla="*/ 35719 w 854869"/>
              <a:gd name="connsiteY42" fmla="*/ 354013 h 770732"/>
              <a:gd name="connsiteX43" fmla="*/ 80963 w 854869"/>
              <a:gd name="connsiteY43" fmla="*/ 275432 h 770732"/>
              <a:gd name="connsiteX44" fmla="*/ 269082 w 854869"/>
              <a:gd name="connsiteY44" fmla="*/ 332582 h 770732"/>
              <a:gd name="connsiteX45" fmla="*/ 300038 w 854869"/>
              <a:gd name="connsiteY45" fmla="*/ 351632 h 770732"/>
              <a:gd name="connsiteX46" fmla="*/ 126207 w 854869"/>
              <a:gd name="connsiteY46" fmla="*/ 254000 h 770732"/>
              <a:gd name="connsiteX47" fmla="*/ 214313 w 854869"/>
              <a:gd name="connsiteY47" fmla="*/ 163513 h 770732"/>
              <a:gd name="connsiteX48" fmla="*/ 261938 w 854869"/>
              <a:gd name="connsiteY48" fmla="*/ 84932 h 770732"/>
              <a:gd name="connsiteX49" fmla="*/ 383382 w 854869"/>
              <a:gd name="connsiteY49" fmla="*/ 249238 h 77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4869" h="770732">
                <a:moveTo>
                  <a:pt x="383382" y="249238"/>
                </a:moveTo>
                <a:cubicBezTo>
                  <a:pt x="396479" y="266304"/>
                  <a:pt x="346869" y="218678"/>
                  <a:pt x="340519" y="187325"/>
                </a:cubicBezTo>
                <a:cubicBezTo>
                  <a:pt x="334169" y="155972"/>
                  <a:pt x="329010" y="90884"/>
                  <a:pt x="345282" y="61119"/>
                </a:cubicBezTo>
                <a:cubicBezTo>
                  <a:pt x="361554" y="31354"/>
                  <a:pt x="405607" y="16670"/>
                  <a:pt x="438151" y="8732"/>
                </a:cubicBezTo>
                <a:cubicBezTo>
                  <a:pt x="470695" y="795"/>
                  <a:pt x="510779" y="0"/>
                  <a:pt x="540544" y="13494"/>
                </a:cubicBezTo>
                <a:cubicBezTo>
                  <a:pt x="570309" y="26988"/>
                  <a:pt x="607219" y="64691"/>
                  <a:pt x="616744" y="89694"/>
                </a:cubicBezTo>
                <a:cubicBezTo>
                  <a:pt x="626269" y="114697"/>
                  <a:pt x="611981" y="137716"/>
                  <a:pt x="597694" y="163513"/>
                </a:cubicBezTo>
                <a:cubicBezTo>
                  <a:pt x="583407" y="189310"/>
                  <a:pt x="549275" y="226616"/>
                  <a:pt x="531019" y="244475"/>
                </a:cubicBezTo>
                <a:cubicBezTo>
                  <a:pt x="512763" y="262334"/>
                  <a:pt x="478235" y="281781"/>
                  <a:pt x="488157" y="270669"/>
                </a:cubicBezTo>
                <a:cubicBezTo>
                  <a:pt x="498079" y="259557"/>
                  <a:pt x="567532" y="200819"/>
                  <a:pt x="590551" y="177800"/>
                </a:cubicBezTo>
                <a:cubicBezTo>
                  <a:pt x="613570" y="154781"/>
                  <a:pt x="606822" y="137319"/>
                  <a:pt x="626269" y="132557"/>
                </a:cubicBezTo>
                <a:cubicBezTo>
                  <a:pt x="645716" y="127795"/>
                  <a:pt x="680641" y="133747"/>
                  <a:pt x="707232" y="149225"/>
                </a:cubicBezTo>
                <a:cubicBezTo>
                  <a:pt x="733823" y="164703"/>
                  <a:pt x="774304" y="200422"/>
                  <a:pt x="785813" y="225425"/>
                </a:cubicBezTo>
                <a:cubicBezTo>
                  <a:pt x="797322" y="250428"/>
                  <a:pt x="785019" y="277813"/>
                  <a:pt x="776288" y="299244"/>
                </a:cubicBezTo>
                <a:cubicBezTo>
                  <a:pt x="767557" y="320675"/>
                  <a:pt x="756445" y="343694"/>
                  <a:pt x="733426" y="354013"/>
                </a:cubicBezTo>
                <a:cubicBezTo>
                  <a:pt x="710407" y="364332"/>
                  <a:pt x="662385" y="359966"/>
                  <a:pt x="638176" y="361157"/>
                </a:cubicBezTo>
                <a:cubicBezTo>
                  <a:pt x="613967" y="362348"/>
                  <a:pt x="596503" y="360760"/>
                  <a:pt x="588169" y="361157"/>
                </a:cubicBezTo>
                <a:cubicBezTo>
                  <a:pt x="579835" y="361554"/>
                  <a:pt x="550466" y="359569"/>
                  <a:pt x="588169" y="363538"/>
                </a:cubicBezTo>
                <a:cubicBezTo>
                  <a:pt x="625872" y="367507"/>
                  <a:pt x="773907" y="364728"/>
                  <a:pt x="814388" y="384969"/>
                </a:cubicBezTo>
                <a:cubicBezTo>
                  <a:pt x="854869" y="405210"/>
                  <a:pt x="833835" y="457598"/>
                  <a:pt x="831057" y="484982"/>
                </a:cubicBezTo>
                <a:cubicBezTo>
                  <a:pt x="828279" y="512366"/>
                  <a:pt x="816372" y="527050"/>
                  <a:pt x="797719" y="549275"/>
                </a:cubicBezTo>
                <a:cubicBezTo>
                  <a:pt x="779066" y="571500"/>
                  <a:pt x="746126" y="608013"/>
                  <a:pt x="719138" y="618332"/>
                </a:cubicBezTo>
                <a:cubicBezTo>
                  <a:pt x="692151" y="628651"/>
                  <a:pt x="652463" y="619919"/>
                  <a:pt x="635794" y="611188"/>
                </a:cubicBezTo>
                <a:cubicBezTo>
                  <a:pt x="619125" y="602457"/>
                  <a:pt x="630238" y="583010"/>
                  <a:pt x="619126" y="565944"/>
                </a:cubicBezTo>
                <a:cubicBezTo>
                  <a:pt x="608014" y="548878"/>
                  <a:pt x="578644" y="519907"/>
                  <a:pt x="569119" y="508794"/>
                </a:cubicBezTo>
                <a:cubicBezTo>
                  <a:pt x="559594" y="497682"/>
                  <a:pt x="550864" y="475853"/>
                  <a:pt x="561976" y="499269"/>
                </a:cubicBezTo>
                <a:cubicBezTo>
                  <a:pt x="573089" y="522685"/>
                  <a:pt x="634604" y="618729"/>
                  <a:pt x="635794" y="649288"/>
                </a:cubicBezTo>
                <a:cubicBezTo>
                  <a:pt x="636984" y="679847"/>
                  <a:pt x="598488" y="668734"/>
                  <a:pt x="569119" y="682625"/>
                </a:cubicBezTo>
                <a:cubicBezTo>
                  <a:pt x="539750" y="696516"/>
                  <a:pt x="487760" y="725091"/>
                  <a:pt x="459582" y="732632"/>
                </a:cubicBezTo>
                <a:cubicBezTo>
                  <a:pt x="431404" y="740173"/>
                  <a:pt x="411163" y="739775"/>
                  <a:pt x="400051" y="727869"/>
                </a:cubicBezTo>
                <a:cubicBezTo>
                  <a:pt x="388939" y="715963"/>
                  <a:pt x="387351" y="690166"/>
                  <a:pt x="392907" y="661194"/>
                </a:cubicBezTo>
                <a:cubicBezTo>
                  <a:pt x="398463" y="632222"/>
                  <a:pt x="440135" y="541735"/>
                  <a:pt x="433388" y="554038"/>
                </a:cubicBezTo>
                <a:cubicBezTo>
                  <a:pt x="426641" y="566341"/>
                  <a:pt x="386160" y="699294"/>
                  <a:pt x="352426" y="735013"/>
                </a:cubicBezTo>
                <a:cubicBezTo>
                  <a:pt x="318692" y="770732"/>
                  <a:pt x="263526" y="769144"/>
                  <a:pt x="230982" y="768350"/>
                </a:cubicBezTo>
                <a:cubicBezTo>
                  <a:pt x="198438" y="767556"/>
                  <a:pt x="172244" y="745331"/>
                  <a:pt x="157163" y="730250"/>
                </a:cubicBezTo>
                <a:cubicBezTo>
                  <a:pt x="142082" y="715169"/>
                  <a:pt x="138113" y="696119"/>
                  <a:pt x="140494" y="677863"/>
                </a:cubicBezTo>
                <a:cubicBezTo>
                  <a:pt x="142875" y="659607"/>
                  <a:pt x="155179" y="642541"/>
                  <a:pt x="171451" y="620713"/>
                </a:cubicBezTo>
                <a:cubicBezTo>
                  <a:pt x="187723" y="598885"/>
                  <a:pt x="210345" y="566738"/>
                  <a:pt x="238126" y="546894"/>
                </a:cubicBezTo>
                <a:cubicBezTo>
                  <a:pt x="265907" y="527050"/>
                  <a:pt x="331391" y="507206"/>
                  <a:pt x="338138" y="501650"/>
                </a:cubicBezTo>
                <a:cubicBezTo>
                  <a:pt x="344885" y="496094"/>
                  <a:pt x="321866" y="509191"/>
                  <a:pt x="278607" y="513557"/>
                </a:cubicBezTo>
                <a:cubicBezTo>
                  <a:pt x="235348" y="517923"/>
                  <a:pt x="123826" y="536178"/>
                  <a:pt x="78582" y="527844"/>
                </a:cubicBezTo>
                <a:cubicBezTo>
                  <a:pt x="33338" y="519510"/>
                  <a:pt x="14288" y="492522"/>
                  <a:pt x="7144" y="463550"/>
                </a:cubicBezTo>
                <a:cubicBezTo>
                  <a:pt x="0" y="434578"/>
                  <a:pt x="23416" y="385366"/>
                  <a:pt x="35719" y="354013"/>
                </a:cubicBezTo>
                <a:cubicBezTo>
                  <a:pt x="48022" y="322660"/>
                  <a:pt x="42069" y="279004"/>
                  <a:pt x="80963" y="275432"/>
                </a:cubicBezTo>
                <a:cubicBezTo>
                  <a:pt x="119857" y="271860"/>
                  <a:pt x="232570" y="319882"/>
                  <a:pt x="269082" y="332582"/>
                </a:cubicBezTo>
                <a:cubicBezTo>
                  <a:pt x="305595" y="345282"/>
                  <a:pt x="323850" y="364729"/>
                  <a:pt x="300038" y="351632"/>
                </a:cubicBezTo>
                <a:cubicBezTo>
                  <a:pt x="276226" y="338535"/>
                  <a:pt x="140494" y="285353"/>
                  <a:pt x="126207" y="254000"/>
                </a:cubicBezTo>
                <a:cubicBezTo>
                  <a:pt x="111920" y="222647"/>
                  <a:pt x="191691" y="191691"/>
                  <a:pt x="214313" y="163513"/>
                </a:cubicBezTo>
                <a:cubicBezTo>
                  <a:pt x="236935" y="135335"/>
                  <a:pt x="234951" y="71041"/>
                  <a:pt x="261938" y="84932"/>
                </a:cubicBezTo>
                <a:cubicBezTo>
                  <a:pt x="288925" y="98823"/>
                  <a:pt x="370285" y="232173"/>
                  <a:pt x="383382" y="249238"/>
                </a:cubicBezTo>
                <a:close/>
              </a:path>
            </a:pathLst>
          </a:custGeom>
          <a:solidFill>
            <a:srgbClr val="CC00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5052" y="4675138"/>
            <a:ext cx="311842" cy="309132"/>
          </a:xfrm>
          <a:prstGeom prst="ellipse">
            <a:avLst/>
          </a:prstGeom>
          <a:solidFill>
            <a:srgbClr val="FA9EE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Cloud Callout 67"/>
          <p:cNvSpPr/>
          <p:nvPr/>
        </p:nvSpPr>
        <p:spPr>
          <a:xfrm>
            <a:off x="2660589" y="712569"/>
            <a:ext cx="2525530" cy="1303535"/>
          </a:xfrm>
          <a:prstGeom prst="cloud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7" name="Rectangle 76"/>
          <p:cNvSpPr/>
          <p:nvPr/>
        </p:nvSpPr>
        <p:spPr>
          <a:xfrm>
            <a:off x="3248543" y="1955007"/>
            <a:ext cx="369290" cy="9301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Cloud Callout 77"/>
          <p:cNvSpPr/>
          <p:nvPr/>
        </p:nvSpPr>
        <p:spPr>
          <a:xfrm>
            <a:off x="2971800" y="1441631"/>
            <a:ext cx="1418008" cy="733558"/>
          </a:xfrm>
          <a:prstGeom prst="cloud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3" name="Rectangle 82"/>
          <p:cNvSpPr/>
          <p:nvPr/>
        </p:nvSpPr>
        <p:spPr>
          <a:xfrm>
            <a:off x="3291144" y="2145745"/>
            <a:ext cx="228908" cy="5185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12"/>
          <p:cNvGrpSpPr/>
          <p:nvPr/>
        </p:nvGrpSpPr>
        <p:grpSpPr>
          <a:xfrm>
            <a:off x="-76841" y="285731"/>
            <a:ext cx="5361769" cy="2752635"/>
            <a:chOff x="1857356" y="1613808"/>
            <a:chExt cx="1227435" cy="1067247"/>
          </a:xfrm>
          <a:solidFill>
            <a:schemeClr val="bg1">
              <a:lumMod val="65000"/>
            </a:schemeClr>
          </a:solidFill>
          <a:effectLst/>
        </p:grpSpPr>
        <p:sp>
          <p:nvSpPr>
            <p:cNvPr id="66" name="Cloud Callout 65"/>
            <p:cNvSpPr/>
            <p:nvPr/>
          </p:nvSpPr>
          <p:spPr>
            <a:xfrm>
              <a:off x="1857356" y="1613808"/>
              <a:ext cx="1227435" cy="911648"/>
            </a:xfrm>
            <a:prstGeom prst="cloudCallout">
              <a:avLst/>
            </a:prstGeom>
            <a:grpFill/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67" name="Rectangle 66"/>
            <p:cNvSpPr/>
            <p:nvPr/>
          </p:nvSpPr>
          <p:spPr>
            <a:xfrm>
              <a:off x="2191883" y="2477981"/>
              <a:ext cx="126652" cy="203074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ounded Rectangle 78"/>
          <p:cNvSpPr/>
          <p:nvPr/>
        </p:nvSpPr>
        <p:spPr bwMode="auto">
          <a:xfrm>
            <a:off x="3538850" y="2825920"/>
            <a:ext cx="2170387" cy="1346509"/>
          </a:xfrm>
          <a:prstGeom prst="roundRect">
            <a:avLst/>
          </a:prstGeom>
          <a:solidFill>
            <a:srgbClr val="92D050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fi-FI" sz="2200">
                <a:latin typeface="Kozuka Gothic Pro L" pitchFamily="34" charset="-128"/>
                <a:ea typeface="Kozuka Gothic Pro L" pitchFamily="34" charset="-128"/>
              </a:rPr>
              <a:t>Opiskelu</a:t>
            </a:r>
            <a:endParaRPr lang="en-US" sz="2200">
              <a:latin typeface="Kozuka Gothic Pro L" pitchFamily="34" charset="-128"/>
              <a:ea typeface="Kozuka Gothic Pro L" pitchFamily="34" charset="-128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1917083" y="1752613"/>
            <a:ext cx="3578208" cy="2366029"/>
            <a:chOff x="1917083" y="1752613"/>
            <a:chExt cx="3578208" cy="2366029"/>
          </a:xfrm>
          <a:effectLst/>
        </p:grpSpPr>
        <p:cxnSp>
          <p:nvCxnSpPr>
            <p:cNvPr id="60" name="Straight Connector 59"/>
            <p:cNvCxnSpPr/>
            <p:nvPr/>
          </p:nvCxnSpPr>
          <p:spPr>
            <a:xfrm rot="16200000" flipH="1">
              <a:off x="1540315" y="2728118"/>
              <a:ext cx="1722104" cy="968568"/>
            </a:xfrm>
            <a:prstGeom prst="line">
              <a:avLst/>
            </a:prstGeom>
            <a:ln w="57150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046265" y="2581258"/>
              <a:ext cx="1722104" cy="968568"/>
            </a:xfrm>
            <a:prstGeom prst="line">
              <a:avLst/>
            </a:prstGeom>
            <a:ln w="57150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2711990" y="2773306"/>
              <a:ext cx="1722104" cy="968568"/>
            </a:xfrm>
            <a:prstGeom prst="line">
              <a:avLst/>
            </a:prstGeom>
            <a:ln w="57150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6200000" flipH="1">
              <a:off x="3138054" y="2355320"/>
              <a:ext cx="1722104" cy="968568"/>
            </a:xfrm>
            <a:prstGeom prst="line">
              <a:avLst/>
            </a:prstGeom>
            <a:ln w="57150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3803778" y="2513476"/>
              <a:ext cx="1722104" cy="968568"/>
            </a:xfrm>
            <a:prstGeom prst="line">
              <a:avLst/>
            </a:prstGeom>
            <a:ln w="57150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6200000" flipH="1">
              <a:off x="4149955" y="2129381"/>
              <a:ext cx="1722104" cy="968568"/>
            </a:xfrm>
            <a:prstGeom prst="line">
              <a:avLst/>
            </a:prstGeom>
            <a:ln w="57150">
              <a:solidFill>
                <a:srgbClr val="0070C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3134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1" presetClass="exit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1" presetClass="exit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1" presetClass="exit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1" presetClass="exit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3.74826E-6 L 3.05556E-6 0.22744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56409E-6 L 8.33333E-7 0.24896 " pathEditMode="relative" rAng="0" ptsTypes="AA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82277E-7 L 1.94444E-6 0.23855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4000000">
                                      <p:cBhvr>
                                        <p:cTn id="6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22628E-6 L -2.77778E-6 0.21819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30" grpId="0" animBg="1"/>
      <p:bldP spid="36" grpId="0" animBg="1"/>
      <p:bldP spid="39" grpId="0" animBg="1"/>
      <p:bldP spid="42" grpId="0" animBg="1"/>
      <p:bldP spid="45" grpId="0" animBg="1"/>
      <p:bldP spid="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Sillä aikaa tosielämässä...</a:t>
            </a:r>
            <a:endParaRPr lang="en-US"/>
          </a:p>
        </p:txBody>
      </p:sp>
      <p:sp>
        <p:nvSpPr>
          <p:cNvPr id="21" name="Rounded Rectangle 20"/>
          <p:cNvSpPr/>
          <p:nvPr/>
        </p:nvSpPr>
        <p:spPr bwMode="auto">
          <a:xfrm>
            <a:off x="6473579" y="4857760"/>
            <a:ext cx="2170387" cy="1346509"/>
          </a:xfrm>
          <a:prstGeom prst="roundRect">
            <a:avLst/>
          </a:prstGeom>
          <a:solidFill>
            <a:srgbClr val="92D050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fi-FI" sz="2200">
                <a:latin typeface="Kozuka Gothic Pro L" pitchFamily="34" charset="-128"/>
                <a:ea typeface="Kozuka Gothic Pro L" pitchFamily="34" charset="-128"/>
              </a:rPr>
              <a:t>Paniikki</a:t>
            </a:r>
            <a:endParaRPr lang="en-US" sz="220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1700433" y="4246499"/>
            <a:ext cx="1776722" cy="886306"/>
          </a:xfrm>
          <a:prstGeom prst="roundRect">
            <a:avLst/>
          </a:prstGeom>
          <a:solidFill>
            <a:srgbClr val="92D050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fi-FI" sz="2200">
                <a:latin typeface="Kozuka Gothic Pro L" pitchFamily="34" charset="-128"/>
                <a:ea typeface="Kozuka Gothic Pro L" pitchFamily="34" charset="-128"/>
              </a:rPr>
              <a:t>Deadline</a:t>
            </a:r>
            <a:endParaRPr lang="en-US" sz="220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4263507" y="2238409"/>
            <a:ext cx="1948891" cy="886306"/>
          </a:xfrm>
          <a:prstGeom prst="roundRect">
            <a:avLst/>
          </a:prstGeom>
          <a:solidFill>
            <a:srgbClr val="92D050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fi-FI" sz="2200">
                <a:latin typeface="Kozuka Gothic Pro L" pitchFamily="34" charset="-128"/>
                <a:ea typeface="Kozuka Gothic Pro L" pitchFamily="34" charset="-128"/>
              </a:rPr>
              <a:t>Arvostelu-perusteet</a:t>
            </a:r>
            <a:endParaRPr lang="en-US" sz="2200">
              <a:latin typeface="Kozuka Gothic Pro L" pitchFamily="34" charset="-128"/>
              <a:ea typeface="Kozuka Gothic Pro L" pitchFamily="34" charset="-128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200647" y="1804946"/>
            <a:ext cx="1115833" cy="2603328"/>
            <a:chOff x="1200647" y="1804946"/>
            <a:chExt cx="1115833" cy="2603328"/>
          </a:xfrm>
        </p:grpSpPr>
        <p:sp>
          <p:nvSpPr>
            <p:cNvPr id="7" name="Right Arrow 6"/>
            <p:cNvSpPr/>
            <p:nvPr/>
          </p:nvSpPr>
          <p:spPr bwMode="auto">
            <a:xfrm rot="1955833">
              <a:off x="1684956" y="4122522"/>
              <a:ext cx="266972" cy="285752"/>
            </a:xfrm>
            <a:prstGeom prst="rightArrow">
              <a:avLst/>
            </a:prstGeom>
            <a:solidFill>
              <a:schemeClr val="tx1"/>
            </a:solidFill>
            <a:ln w="31750" algn="ctr">
              <a:noFill/>
              <a:round/>
              <a:headEnd/>
              <a:tailEnd type="triangle" w="med" len="med"/>
            </a:ln>
          </p:spPr>
          <p:txBody>
            <a:bodyPr wrap="square" lIns="90000" tIns="46800" rIns="90000" bIns="46800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1200647" y="1804946"/>
              <a:ext cx="1115833" cy="2401294"/>
            </a:xfrm>
            <a:custGeom>
              <a:avLst/>
              <a:gdLst>
                <a:gd name="connsiteX0" fmla="*/ 0 w 1115833"/>
                <a:gd name="connsiteY0" fmla="*/ 0 h 2401294"/>
                <a:gd name="connsiteX1" fmla="*/ 636104 w 1115833"/>
                <a:gd name="connsiteY1" fmla="*/ 771277 h 2401294"/>
                <a:gd name="connsiteX2" fmla="*/ 286247 w 1115833"/>
                <a:gd name="connsiteY2" fmla="*/ 1192696 h 2401294"/>
                <a:gd name="connsiteX3" fmla="*/ 1089329 w 1115833"/>
                <a:gd name="connsiteY3" fmla="*/ 1391478 h 2401294"/>
                <a:gd name="connsiteX4" fmla="*/ 127221 w 1115833"/>
                <a:gd name="connsiteY4" fmla="*/ 1725433 h 2401294"/>
                <a:gd name="connsiteX5" fmla="*/ 962108 w 1115833"/>
                <a:gd name="connsiteY5" fmla="*/ 2107096 h 2401294"/>
                <a:gd name="connsiteX6" fmla="*/ 516835 w 1115833"/>
                <a:gd name="connsiteY6" fmla="*/ 2329732 h 2401294"/>
                <a:gd name="connsiteX7" fmla="*/ 532737 w 1115833"/>
                <a:gd name="connsiteY7" fmla="*/ 2401294 h 2401294"/>
                <a:gd name="connsiteX0" fmla="*/ 0 w 1115833"/>
                <a:gd name="connsiteY0" fmla="*/ 0 h 2401294"/>
                <a:gd name="connsiteX1" fmla="*/ 636104 w 1115833"/>
                <a:gd name="connsiteY1" fmla="*/ 771277 h 2401294"/>
                <a:gd name="connsiteX2" fmla="*/ 286247 w 1115833"/>
                <a:gd name="connsiteY2" fmla="*/ 1192696 h 2401294"/>
                <a:gd name="connsiteX3" fmla="*/ 1089329 w 1115833"/>
                <a:gd name="connsiteY3" fmla="*/ 1391478 h 2401294"/>
                <a:gd name="connsiteX4" fmla="*/ 127221 w 1115833"/>
                <a:gd name="connsiteY4" fmla="*/ 1725433 h 2401294"/>
                <a:gd name="connsiteX5" fmla="*/ 962108 w 1115833"/>
                <a:gd name="connsiteY5" fmla="*/ 2107096 h 2401294"/>
                <a:gd name="connsiteX6" fmla="*/ 516835 w 1115833"/>
                <a:gd name="connsiteY6" fmla="*/ 2329732 h 2401294"/>
                <a:gd name="connsiteX7" fmla="*/ 8785 w 1115833"/>
                <a:gd name="connsiteY7" fmla="*/ 1972395 h 2401294"/>
                <a:gd name="connsiteX8" fmla="*/ 532737 w 1115833"/>
                <a:gd name="connsiteY8" fmla="*/ 2401294 h 2401294"/>
                <a:gd name="connsiteX0" fmla="*/ 0 w 1115833"/>
                <a:gd name="connsiteY0" fmla="*/ 0 h 2401294"/>
                <a:gd name="connsiteX1" fmla="*/ 636104 w 1115833"/>
                <a:gd name="connsiteY1" fmla="*/ 771277 h 2401294"/>
                <a:gd name="connsiteX2" fmla="*/ 286247 w 1115833"/>
                <a:gd name="connsiteY2" fmla="*/ 1192696 h 2401294"/>
                <a:gd name="connsiteX3" fmla="*/ 1089329 w 1115833"/>
                <a:gd name="connsiteY3" fmla="*/ 1391478 h 2401294"/>
                <a:gd name="connsiteX4" fmla="*/ 127221 w 1115833"/>
                <a:gd name="connsiteY4" fmla="*/ 1725433 h 2401294"/>
                <a:gd name="connsiteX5" fmla="*/ 962108 w 1115833"/>
                <a:gd name="connsiteY5" fmla="*/ 2107096 h 2401294"/>
                <a:gd name="connsiteX6" fmla="*/ 516835 w 1115833"/>
                <a:gd name="connsiteY6" fmla="*/ 2329732 h 2401294"/>
                <a:gd name="connsiteX7" fmla="*/ 8785 w 1115833"/>
                <a:gd name="connsiteY7" fmla="*/ 1972395 h 2401294"/>
                <a:gd name="connsiteX8" fmla="*/ 532087 w 1115833"/>
                <a:gd name="connsiteY8" fmla="*/ 2091193 h 2401294"/>
                <a:gd name="connsiteX9" fmla="*/ 532737 w 1115833"/>
                <a:gd name="connsiteY9" fmla="*/ 2401294 h 2401294"/>
                <a:gd name="connsiteX0" fmla="*/ 48210 w 1164043"/>
                <a:gd name="connsiteY0" fmla="*/ 0 h 2519842"/>
                <a:gd name="connsiteX1" fmla="*/ 684314 w 1164043"/>
                <a:gd name="connsiteY1" fmla="*/ 771277 h 2519842"/>
                <a:gd name="connsiteX2" fmla="*/ 334457 w 1164043"/>
                <a:gd name="connsiteY2" fmla="*/ 1192696 h 2519842"/>
                <a:gd name="connsiteX3" fmla="*/ 1137539 w 1164043"/>
                <a:gd name="connsiteY3" fmla="*/ 1391478 h 2519842"/>
                <a:gd name="connsiteX4" fmla="*/ 175431 w 1164043"/>
                <a:gd name="connsiteY4" fmla="*/ 1725433 h 2519842"/>
                <a:gd name="connsiteX5" fmla="*/ 1010318 w 1164043"/>
                <a:gd name="connsiteY5" fmla="*/ 2107096 h 2519842"/>
                <a:gd name="connsiteX6" fmla="*/ 565045 w 1164043"/>
                <a:gd name="connsiteY6" fmla="*/ 2329732 h 2519842"/>
                <a:gd name="connsiteX7" fmla="*/ 56995 w 1164043"/>
                <a:gd name="connsiteY7" fmla="*/ 1972395 h 2519842"/>
                <a:gd name="connsiteX8" fmla="*/ 223075 w 1164043"/>
                <a:gd name="connsiteY8" fmla="*/ 2448359 h 2519842"/>
                <a:gd name="connsiteX9" fmla="*/ 580947 w 1164043"/>
                <a:gd name="connsiteY9" fmla="*/ 2401294 h 2519842"/>
                <a:gd name="connsiteX0" fmla="*/ 0 w 1115833"/>
                <a:gd name="connsiteY0" fmla="*/ 0 h 2401294"/>
                <a:gd name="connsiteX1" fmla="*/ 636104 w 1115833"/>
                <a:gd name="connsiteY1" fmla="*/ 771277 h 2401294"/>
                <a:gd name="connsiteX2" fmla="*/ 286247 w 1115833"/>
                <a:gd name="connsiteY2" fmla="*/ 1192696 h 2401294"/>
                <a:gd name="connsiteX3" fmla="*/ 1089329 w 1115833"/>
                <a:gd name="connsiteY3" fmla="*/ 1391478 h 2401294"/>
                <a:gd name="connsiteX4" fmla="*/ 127221 w 1115833"/>
                <a:gd name="connsiteY4" fmla="*/ 1725433 h 2401294"/>
                <a:gd name="connsiteX5" fmla="*/ 962108 w 1115833"/>
                <a:gd name="connsiteY5" fmla="*/ 2107096 h 2401294"/>
                <a:gd name="connsiteX6" fmla="*/ 516835 w 1115833"/>
                <a:gd name="connsiteY6" fmla="*/ 2329732 h 2401294"/>
                <a:gd name="connsiteX7" fmla="*/ 8785 w 1115833"/>
                <a:gd name="connsiteY7" fmla="*/ 1972395 h 2401294"/>
                <a:gd name="connsiteX8" fmla="*/ 532737 w 1115833"/>
                <a:gd name="connsiteY8" fmla="*/ 2401294 h 2401294"/>
                <a:gd name="connsiteX0" fmla="*/ 0 w 1115833"/>
                <a:gd name="connsiteY0" fmla="*/ 0 h 2401294"/>
                <a:gd name="connsiteX1" fmla="*/ 636104 w 1115833"/>
                <a:gd name="connsiteY1" fmla="*/ 771277 h 2401294"/>
                <a:gd name="connsiteX2" fmla="*/ 286247 w 1115833"/>
                <a:gd name="connsiteY2" fmla="*/ 1192696 h 2401294"/>
                <a:gd name="connsiteX3" fmla="*/ 1089329 w 1115833"/>
                <a:gd name="connsiteY3" fmla="*/ 1391478 h 2401294"/>
                <a:gd name="connsiteX4" fmla="*/ 127221 w 1115833"/>
                <a:gd name="connsiteY4" fmla="*/ 1725433 h 2401294"/>
                <a:gd name="connsiteX5" fmla="*/ 962108 w 1115833"/>
                <a:gd name="connsiteY5" fmla="*/ 2107096 h 2401294"/>
                <a:gd name="connsiteX6" fmla="*/ 516835 w 1115833"/>
                <a:gd name="connsiteY6" fmla="*/ 2329732 h 2401294"/>
                <a:gd name="connsiteX7" fmla="*/ 532737 w 1115833"/>
                <a:gd name="connsiteY7" fmla="*/ 2401294 h 2401294"/>
                <a:gd name="connsiteX0" fmla="*/ 0 w 1115833"/>
                <a:gd name="connsiteY0" fmla="*/ 0 h 2401294"/>
                <a:gd name="connsiteX1" fmla="*/ 636104 w 1115833"/>
                <a:gd name="connsiteY1" fmla="*/ 771277 h 2401294"/>
                <a:gd name="connsiteX2" fmla="*/ 286247 w 1115833"/>
                <a:gd name="connsiteY2" fmla="*/ 1192696 h 2401294"/>
                <a:gd name="connsiteX3" fmla="*/ 1089329 w 1115833"/>
                <a:gd name="connsiteY3" fmla="*/ 1391478 h 2401294"/>
                <a:gd name="connsiteX4" fmla="*/ 127221 w 1115833"/>
                <a:gd name="connsiteY4" fmla="*/ 1725433 h 2401294"/>
                <a:gd name="connsiteX5" fmla="*/ 962108 w 1115833"/>
                <a:gd name="connsiteY5" fmla="*/ 2107096 h 2401294"/>
                <a:gd name="connsiteX6" fmla="*/ 231051 w 1115833"/>
                <a:gd name="connsiteY6" fmla="*/ 2186832 h 2401294"/>
                <a:gd name="connsiteX7" fmla="*/ 532737 w 1115833"/>
                <a:gd name="connsiteY7" fmla="*/ 2401294 h 240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5833" h="2401294">
                  <a:moveTo>
                    <a:pt x="0" y="0"/>
                  </a:moveTo>
                  <a:cubicBezTo>
                    <a:pt x="294198" y="286247"/>
                    <a:pt x="588396" y="572494"/>
                    <a:pt x="636104" y="771277"/>
                  </a:cubicBezTo>
                  <a:cubicBezTo>
                    <a:pt x="683812" y="970060"/>
                    <a:pt x="210710" y="1089329"/>
                    <a:pt x="286247" y="1192696"/>
                  </a:cubicBezTo>
                  <a:cubicBezTo>
                    <a:pt x="361784" y="1296063"/>
                    <a:pt x="1115833" y="1302689"/>
                    <a:pt x="1089329" y="1391478"/>
                  </a:cubicBezTo>
                  <a:cubicBezTo>
                    <a:pt x="1062825" y="1480267"/>
                    <a:pt x="148425" y="1606163"/>
                    <a:pt x="127221" y="1725433"/>
                  </a:cubicBezTo>
                  <a:cubicBezTo>
                    <a:pt x="106018" y="1844703"/>
                    <a:pt x="944803" y="2030196"/>
                    <a:pt x="962108" y="2107096"/>
                  </a:cubicBezTo>
                  <a:cubicBezTo>
                    <a:pt x="979413" y="2183996"/>
                    <a:pt x="302613" y="2137799"/>
                    <a:pt x="231051" y="2186832"/>
                  </a:cubicBezTo>
                  <a:cubicBezTo>
                    <a:pt x="159489" y="2235865"/>
                    <a:pt x="529424" y="2386385"/>
                    <a:pt x="532737" y="2401294"/>
                  </a:cubicBezTo>
                </a:path>
              </a:pathLst>
            </a:custGeom>
            <a:noFill/>
            <a:ln w="139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ight Arrow 14"/>
          <p:cNvSpPr/>
          <p:nvPr/>
        </p:nvSpPr>
        <p:spPr bwMode="auto">
          <a:xfrm rot="18428617">
            <a:off x="3128664" y="3551521"/>
            <a:ext cx="1481221" cy="285752"/>
          </a:xfrm>
          <a:prstGeom prst="rightArrow">
            <a:avLst/>
          </a:prstGeom>
          <a:solidFill>
            <a:schemeClr val="tx1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 bwMode="auto">
          <a:xfrm rot="3787235">
            <a:off x="5603658" y="3816311"/>
            <a:ext cx="1968072" cy="285752"/>
          </a:xfrm>
          <a:prstGeom prst="rightArrow">
            <a:avLst/>
          </a:prstGeom>
          <a:solidFill>
            <a:schemeClr val="tx1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 bwMode="auto">
          <a:xfrm>
            <a:off x="571472" y="971058"/>
            <a:ext cx="1948891" cy="886306"/>
          </a:xfrm>
          <a:prstGeom prst="roundRect">
            <a:avLst/>
          </a:prstGeom>
          <a:solidFill>
            <a:srgbClr val="92D050"/>
          </a:solidFill>
          <a:ln w="31750" algn="ctr">
            <a:noFill/>
            <a:round/>
            <a:headEnd/>
            <a:tailEnd type="triangle" w="med" len="med"/>
          </a:ln>
        </p:spPr>
        <p:txBody>
          <a:bodyPr wrap="square" lIns="90000" tIns="46800" rIns="90000" bIns="46800" rtlCol="0" anchor="ctr">
            <a:noAutofit/>
          </a:bodyPr>
          <a:lstStyle/>
          <a:p>
            <a:pPr algn="ctr"/>
            <a:r>
              <a:rPr lang="fi-FI" sz="2200">
                <a:latin typeface="Kozuka Gothic Pro L" pitchFamily="34" charset="-128"/>
                <a:ea typeface="Kozuka Gothic Pro L" pitchFamily="34" charset="-128"/>
              </a:rPr>
              <a:t>Bileet</a:t>
            </a:r>
            <a:endParaRPr lang="en-US" sz="220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2887631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15" grpId="0" animBg="1"/>
      <p:bldP spid="16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Tavoitteista</a:t>
            </a:r>
            <a:endParaRPr lang="en-US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685800" y="1583412"/>
            <a:ext cx="6629400" cy="3369588"/>
          </a:xfrm>
        </p:spPr>
        <p:txBody>
          <a:bodyPr/>
          <a:lstStyle/>
          <a:p>
            <a:r>
              <a:rPr lang="fi-FI" dirty="0"/>
              <a:t>Kauniit oppimistavoitteet menevät aluksi helposti ohi, kun opittavat käsitteet eivät ole vielä tuttuja.</a:t>
            </a:r>
          </a:p>
          <a:p>
            <a:endParaRPr lang="fi-FI" sz="1600" dirty="0"/>
          </a:p>
          <a:p>
            <a:endParaRPr lang="fi-FI" sz="1600" dirty="0"/>
          </a:p>
          <a:p>
            <a:r>
              <a:rPr lang="fi-FI"/>
              <a:t>Tarkastellaan nyt kurssia konkreettisesti. </a:t>
            </a:r>
          </a:p>
          <a:p>
            <a:pPr lvl="1"/>
            <a:r>
              <a:rPr lang="fi-FI"/>
              <a:t>Lähdemme liikkeelle arvioinnista ja päädymme sitä kautta kurssisisältöihin.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65647975"/>
      </p:ext>
    </p:extLst>
  </p:cSld>
  <p:clrMapOvr>
    <a:masterClrMapping/>
  </p:clrMapOvr>
  <p:transition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Arvosanat ja oppiminen</a:t>
            </a:r>
            <a:endParaRPr lang="en-US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685800" y="1095380"/>
            <a:ext cx="7467600" cy="4314820"/>
          </a:xfrm>
        </p:spPr>
        <p:txBody>
          <a:bodyPr/>
          <a:lstStyle/>
          <a:p>
            <a:endParaRPr lang="fi-FI" sz="1600"/>
          </a:p>
          <a:p>
            <a:r>
              <a:rPr lang="fi-FI"/>
              <a:t>Arvosteluperusteet </a:t>
            </a:r>
            <a:r>
              <a:rPr lang="fi-FI" dirty="0"/>
              <a:t>on laadittu siten, että ne huomioimalla: </a:t>
            </a:r>
          </a:p>
          <a:p>
            <a:pPr marL="1257300" lvl="2" indent="-342900">
              <a:buAutoNum type="alphaLcParenR"/>
            </a:pPr>
            <a:r>
              <a:rPr lang="fi-FI" sz="1800"/>
              <a:t>opit</a:t>
            </a:r>
          </a:p>
          <a:p>
            <a:pPr marL="1257300" lvl="2" indent="-342900">
              <a:buAutoNum type="alphaLcParenR"/>
            </a:pPr>
            <a:r>
              <a:rPr lang="fi-FI" sz="1800"/>
              <a:t>pääset tekemään kivoja asioita</a:t>
            </a:r>
          </a:p>
          <a:p>
            <a:pPr marL="1257300" lvl="2" indent="-342900">
              <a:buAutoNum type="alphaLcParenR"/>
            </a:pPr>
            <a:r>
              <a:rPr lang="fi-FI" sz="1800"/>
              <a:t>saat hyvän arvosanan</a:t>
            </a:r>
          </a:p>
          <a:p>
            <a:pPr marL="1257300" lvl="2" indent="-342900">
              <a:buAutoNum type="alphaLcParenR"/>
            </a:pPr>
            <a:endParaRPr lang="fi-FI" sz="1800"/>
          </a:p>
          <a:p>
            <a:pPr marL="1257300" lvl="2" indent="-342900">
              <a:buAutoNum type="alphaLcParenR"/>
            </a:pPr>
            <a:endParaRPr lang="fi-FI" sz="1800"/>
          </a:p>
          <a:p>
            <a:r>
              <a:rPr lang="fi-FI"/>
              <a:t>Millaisia asioita kurssilla pitää oppia tekemään? Millaisella panostuksella tästä kurssista selviää?  Kuinka ajoissa pitää havahtua deadlineen?</a:t>
            </a:r>
          </a:p>
          <a:p>
            <a:pPr lvl="1"/>
            <a:r>
              <a:rPr lang="fi-FI"/>
              <a:t>Seuraa luento loppuun ja tee omat johtopäätöksesi.</a:t>
            </a:r>
          </a:p>
        </p:txBody>
      </p:sp>
    </p:spTree>
    <p:extLst>
      <p:ext uri="{BB962C8B-B14F-4D97-AF65-F5344CB8AC3E}">
        <p14:creationId xmlns:p14="http://schemas.microsoft.com/office/powerpoint/2010/main" val="310644518"/>
      </p:ext>
    </p:extLst>
  </p:cSld>
  <p:clrMapOvr>
    <a:masterClrMapping/>
  </p:clrMapOvr>
  <p:transition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685800"/>
          </a:xfrm>
        </p:spPr>
        <p:txBody>
          <a:bodyPr/>
          <a:lstStyle/>
          <a:p>
            <a:r>
              <a:rPr lang="fi-FI"/>
              <a:t>Osasuoritukset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05800" cy="2895600"/>
          </a:xfrm>
        </p:spPr>
        <p:txBody>
          <a:bodyPr/>
          <a:lstStyle/>
          <a:p>
            <a:r>
              <a:rPr lang="fi-FI" sz="2400" dirty="0"/>
              <a:t>Tärkein osasuoritus: </a:t>
            </a:r>
            <a:r>
              <a:rPr lang="fi-FI" sz="2400"/>
              <a:t>harjoitustehtävät.</a:t>
            </a:r>
            <a:endParaRPr lang="fi-FI" sz="2000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349250" y="5064125"/>
            <a:ext cx="7789067" cy="2514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sz="2400" dirty="0"/>
          </a:p>
          <a:p>
            <a:r>
              <a:rPr lang="fi-FI" sz="2400" dirty="0"/>
              <a:t>Jättämäsi palaute ei vaikuta arvosanaan.</a:t>
            </a:r>
          </a:p>
          <a:p>
            <a:r>
              <a:rPr lang="fi-FI" sz="2400" dirty="0"/>
              <a:t>Tehtäväarvosana määrää suoraan kurssiarvosanan.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247605" y="990600"/>
            <a:ext cx="2354262" cy="2667000"/>
            <a:chOff x="541338" y="1119190"/>
            <a:chExt cx="2354262" cy="2667000"/>
          </a:xfrm>
        </p:grpSpPr>
        <p:sp>
          <p:nvSpPr>
            <p:cNvPr id="6" name="Freeform 52"/>
            <p:cNvSpPr>
              <a:spLocks/>
            </p:cNvSpPr>
            <p:nvPr/>
          </p:nvSpPr>
          <p:spPr bwMode="auto">
            <a:xfrm>
              <a:off x="1243013" y="2622553"/>
              <a:ext cx="1189037" cy="1163637"/>
            </a:xfrm>
            <a:custGeom>
              <a:avLst/>
              <a:gdLst>
                <a:gd name="T0" fmla="*/ 2147483647 w 1356"/>
                <a:gd name="T1" fmla="*/ 0 h 1329"/>
                <a:gd name="T2" fmla="*/ 2147483647 w 1356"/>
                <a:gd name="T3" fmla="*/ 2147483647 h 1329"/>
                <a:gd name="T4" fmla="*/ 2147483647 w 1356"/>
                <a:gd name="T5" fmla="*/ 2147483647 h 1329"/>
                <a:gd name="T6" fmla="*/ 2147483647 w 1356"/>
                <a:gd name="T7" fmla="*/ 2147483647 h 1329"/>
                <a:gd name="T8" fmla="*/ 2147483647 w 1356"/>
                <a:gd name="T9" fmla="*/ 2147483647 h 1329"/>
                <a:gd name="T10" fmla="*/ 2147483647 w 1356"/>
                <a:gd name="T11" fmla="*/ 2147483647 h 1329"/>
                <a:gd name="T12" fmla="*/ 2147483647 w 1356"/>
                <a:gd name="T13" fmla="*/ 2147483647 h 1329"/>
                <a:gd name="T14" fmla="*/ 2147483647 w 1356"/>
                <a:gd name="T15" fmla="*/ 2147483647 h 1329"/>
                <a:gd name="T16" fmla="*/ 0 w 1356"/>
                <a:gd name="T17" fmla="*/ 2147483647 h 1329"/>
                <a:gd name="T18" fmla="*/ 2147483647 w 1356"/>
                <a:gd name="T19" fmla="*/ 2147483647 h 1329"/>
                <a:gd name="T20" fmla="*/ 2147483647 w 1356"/>
                <a:gd name="T21" fmla="*/ 2147483647 h 1329"/>
                <a:gd name="T22" fmla="*/ 2147483647 w 1356"/>
                <a:gd name="T23" fmla="*/ 2147483647 h 1329"/>
                <a:gd name="T24" fmla="*/ 2147483647 w 1356"/>
                <a:gd name="T25" fmla="*/ 2147483647 h 1329"/>
                <a:gd name="T26" fmla="*/ 2147483647 w 1356"/>
                <a:gd name="T27" fmla="*/ 2147483647 h 1329"/>
                <a:gd name="T28" fmla="*/ 2147483647 w 1356"/>
                <a:gd name="T29" fmla="*/ 2147483647 h 1329"/>
                <a:gd name="T30" fmla="*/ 2147483647 w 1356"/>
                <a:gd name="T31" fmla="*/ 2147483647 h 1329"/>
                <a:gd name="T32" fmla="*/ 2147483647 w 1356"/>
                <a:gd name="T33" fmla="*/ 2147483647 h 1329"/>
                <a:gd name="T34" fmla="*/ 2147483647 w 1356"/>
                <a:gd name="T35" fmla="*/ 2147483647 h 1329"/>
                <a:gd name="T36" fmla="*/ 2147483647 w 1356"/>
                <a:gd name="T37" fmla="*/ 2147483647 h 1329"/>
                <a:gd name="T38" fmla="*/ 2147483647 w 1356"/>
                <a:gd name="T39" fmla="*/ 2147483647 h 1329"/>
                <a:gd name="T40" fmla="*/ 2147483647 w 1356"/>
                <a:gd name="T41" fmla="*/ 2147483647 h 1329"/>
                <a:gd name="T42" fmla="*/ 2147483647 w 1356"/>
                <a:gd name="T43" fmla="*/ 2147483647 h 1329"/>
                <a:gd name="T44" fmla="*/ 2147483647 w 1356"/>
                <a:gd name="T45" fmla="*/ 2147483647 h 1329"/>
                <a:gd name="T46" fmla="*/ 2147483647 w 1356"/>
                <a:gd name="T47" fmla="*/ 0 h 132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356"/>
                <a:gd name="T73" fmla="*/ 0 h 1329"/>
                <a:gd name="T74" fmla="*/ 1356 w 1356"/>
                <a:gd name="T75" fmla="*/ 1329 h 132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356" h="1329">
                  <a:moveTo>
                    <a:pt x="459" y="0"/>
                  </a:moveTo>
                  <a:cubicBezTo>
                    <a:pt x="455" y="6"/>
                    <a:pt x="451" y="12"/>
                    <a:pt x="447" y="18"/>
                  </a:cubicBezTo>
                  <a:cubicBezTo>
                    <a:pt x="445" y="21"/>
                    <a:pt x="441" y="27"/>
                    <a:pt x="441" y="27"/>
                  </a:cubicBezTo>
                  <a:cubicBezTo>
                    <a:pt x="435" y="50"/>
                    <a:pt x="415" y="58"/>
                    <a:pt x="405" y="78"/>
                  </a:cubicBezTo>
                  <a:cubicBezTo>
                    <a:pt x="400" y="87"/>
                    <a:pt x="390" y="105"/>
                    <a:pt x="390" y="105"/>
                  </a:cubicBezTo>
                  <a:cubicBezTo>
                    <a:pt x="386" y="131"/>
                    <a:pt x="351" y="140"/>
                    <a:pt x="336" y="162"/>
                  </a:cubicBezTo>
                  <a:cubicBezTo>
                    <a:pt x="331" y="170"/>
                    <a:pt x="175" y="376"/>
                    <a:pt x="171" y="384"/>
                  </a:cubicBezTo>
                  <a:cubicBezTo>
                    <a:pt x="122" y="468"/>
                    <a:pt x="65" y="570"/>
                    <a:pt x="63" y="684"/>
                  </a:cubicBezTo>
                  <a:lnTo>
                    <a:pt x="0" y="1071"/>
                  </a:lnTo>
                  <a:cubicBezTo>
                    <a:pt x="33" y="1151"/>
                    <a:pt x="213" y="1267"/>
                    <a:pt x="264" y="1287"/>
                  </a:cubicBezTo>
                  <a:cubicBezTo>
                    <a:pt x="370" y="1329"/>
                    <a:pt x="546" y="1322"/>
                    <a:pt x="639" y="1326"/>
                  </a:cubicBezTo>
                  <a:cubicBezTo>
                    <a:pt x="703" y="1322"/>
                    <a:pt x="760" y="1315"/>
                    <a:pt x="822" y="1308"/>
                  </a:cubicBezTo>
                  <a:cubicBezTo>
                    <a:pt x="882" y="1293"/>
                    <a:pt x="945" y="1290"/>
                    <a:pt x="1005" y="1278"/>
                  </a:cubicBezTo>
                  <a:cubicBezTo>
                    <a:pt x="1030" y="1266"/>
                    <a:pt x="1056" y="1265"/>
                    <a:pt x="1083" y="1263"/>
                  </a:cubicBezTo>
                  <a:cubicBezTo>
                    <a:pt x="1117" y="1249"/>
                    <a:pt x="1158" y="1245"/>
                    <a:pt x="1194" y="1236"/>
                  </a:cubicBezTo>
                  <a:cubicBezTo>
                    <a:pt x="1194" y="1236"/>
                    <a:pt x="1216" y="1229"/>
                    <a:pt x="1221" y="1227"/>
                  </a:cubicBezTo>
                  <a:cubicBezTo>
                    <a:pt x="1227" y="1225"/>
                    <a:pt x="1239" y="1221"/>
                    <a:pt x="1239" y="1221"/>
                  </a:cubicBezTo>
                  <a:cubicBezTo>
                    <a:pt x="1258" y="1202"/>
                    <a:pt x="1238" y="1219"/>
                    <a:pt x="1257" y="1209"/>
                  </a:cubicBezTo>
                  <a:cubicBezTo>
                    <a:pt x="1265" y="1204"/>
                    <a:pt x="1281" y="1194"/>
                    <a:pt x="1281" y="1194"/>
                  </a:cubicBezTo>
                  <a:cubicBezTo>
                    <a:pt x="1309" y="1152"/>
                    <a:pt x="1333" y="1143"/>
                    <a:pt x="1344" y="1089"/>
                  </a:cubicBezTo>
                  <a:cubicBezTo>
                    <a:pt x="1344" y="1065"/>
                    <a:pt x="1356" y="850"/>
                    <a:pt x="1314" y="795"/>
                  </a:cubicBezTo>
                  <a:cubicBezTo>
                    <a:pt x="1310" y="782"/>
                    <a:pt x="1299" y="753"/>
                    <a:pt x="1287" y="747"/>
                  </a:cubicBezTo>
                  <a:lnTo>
                    <a:pt x="639" y="12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33CCCC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 useBgFill="1">
          <p:nvSpPr>
            <p:cNvPr id="7" name="Freeform 53"/>
            <p:cNvSpPr>
              <a:spLocks/>
            </p:cNvSpPr>
            <p:nvPr/>
          </p:nvSpPr>
          <p:spPr bwMode="auto">
            <a:xfrm>
              <a:off x="1630363" y="2617790"/>
              <a:ext cx="257175" cy="600075"/>
            </a:xfrm>
            <a:custGeom>
              <a:avLst/>
              <a:gdLst>
                <a:gd name="T0" fmla="*/ 2147483647 w 293"/>
                <a:gd name="T1" fmla="*/ 2147483647 h 686"/>
                <a:gd name="T2" fmla="*/ 2147483647 w 293"/>
                <a:gd name="T3" fmla="*/ 2147483647 h 686"/>
                <a:gd name="T4" fmla="*/ 2147483647 w 293"/>
                <a:gd name="T5" fmla="*/ 2147483647 h 686"/>
                <a:gd name="T6" fmla="*/ 2147483647 w 293"/>
                <a:gd name="T7" fmla="*/ 2147483647 h 686"/>
                <a:gd name="T8" fmla="*/ 2147483647 w 293"/>
                <a:gd name="T9" fmla="*/ 2147483647 h 686"/>
                <a:gd name="T10" fmla="*/ 2147483647 w 293"/>
                <a:gd name="T11" fmla="*/ 2147483647 h 686"/>
                <a:gd name="T12" fmla="*/ 2147483647 w 293"/>
                <a:gd name="T13" fmla="*/ 2147483647 h 686"/>
                <a:gd name="T14" fmla="*/ 2147483647 w 293"/>
                <a:gd name="T15" fmla="*/ 2147483647 h 686"/>
                <a:gd name="T16" fmla="*/ 2147483647 w 293"/>
                <a:gd name="T17" fmla="*/ 2147483647 h 686"/>
                <a:gd name="T18" fmla="*/ 2147483647 w 293"/>
                <a:gd name="T19" fmla="*/ 2147483647 h 686"/>
                <a:gd name="T20" fmla="*/ 2147483647 w 293"/>
                <a:gd name="T21" fmla="*/ 2147483647 h 686"/>
                <a:gd name="T22" fmla="*/ 2147483647 w 293"/>
                <a:gd name="T23" fmla="*/ 2147483647 h 686"/>
                <a:gd name="T24" fmla="*/ 2147483647 w 293"/>
                <a:gd name="T25" fmla="*/ 2147483647 h 686"/>
                <a:gd name="T26" fmla="*/ 2147483647 w 293"/>
                <a:gd name="T27" fmla="*/ 2147483647 h 686"/>
                <a:gd name="T28" fmla="*/ 2147483647 w 293"/>
                <a:gd name="T29" fmla="*/ 2147483647 h 686"/>
                <a:gd name="T30" fmla="*/ 2147483647 w 293"/>
                <a:gd name="T31" fmla="*/ 2147483647 h 686"/>
                <a:gd name="T32" fmla="*/ 2147483647 w 293"/>
                <a:gd name="T33" fmla="*/ 2147483647 h 686"/>
                <a:gd name="T34" fmla="*/ 2147483647 w 293"/>
                <a:gd name="T35" fmla="*/ 2147483647 h 68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3"/>
                <a:gd name="T55" fmla="*/ 0 h 686"/>
                <a:gd name="T56" fmla="*/ 293 w 293"/>
                <a:gd name="T57" fmla="*/ 686 h 68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3" h="686">
                  <a:moveTo>
                    <a:pt x="101" y="17"/>
                  </a:moveTo>
                  <a:lnTo>
                    <a:pt x="5" y="353"/>
                  </a:lnTo>
                  <a:cubicBezTo>
                    <a:pt x="6" y="436"/>
                    <a:pt x="0" y="520"/>
                    <a:pt x="11" y="602"/>
                  </a:cubicBezTo>
                  <a:cubicBezTo>
                    <a:pt x="12" y="610"/>
                    <a:pt x="22" y="640"/>
                    <a:pt x="29" y="647"/>
                  </a:cubicBezTo>
                  <a:cubicBezTo>
                    <a:pt x="37" y="655"/>
                    <a:pt x="56" y="665"/>
                    <a:pt x="56" y="665"/>
                  </a:cubicBezTo>
                  <a:cubicBezTo>
                    <a:pt x="61" y="673"/>
                    <a:pt x="62" y="676"/>
                    <a:pt x="71" y="680"/>
                  </a:cubicBezTo>
                  <a:cubicBezTo>
                    <a:pt x="77" y="683"/>
                    <a:pt x="89" y="686"/>
                    <a:pt x="89" y="686"/>
                  </a:cubicBezTo>
                  <a:cubicBezTo>
                    <a:pt x="115" y="684"/>
                    <a:pt x="162" y="683"/>
                    <a:pt x="188" y="668"/>
                  </a:cubicBezTo>
                  <a:cubicBezTo>
                    <a:pt x="214" y="654"/>
                    <a:pt x="236" y="633"/>
                    <a:pt x="260" y="617"/>
                  </a:cubicBezTo>
                  <a:cubicBezTo>
                    <a:pt x="272" y="599"/>
                    <a:pt x="284" y="582"/>
                    <a:pt x="293" y="563"/>
                  </a:cubicBezTo>
                  <a:cubicBezTo>
                    <a:pt x="292" y="508"/>
                    <a:pt x="261" y="337"/>
                    <a:pt x="251" y="284"/>
                  </a:cubicBezTo>
                  <a:cubicBezTo>
                    <a:pt x="246" y="269"/>
                    <a:pt x="242" y="258"/>
                    <a:pt x="233" y="245"/>
                  </a:cubicBezTo>
                  <a:cubicBezTo>
                    <a:pt x="226" y="216"/>
                    <a:pt x="216" y="187"/>
                    <a:pt x="203" y="161"/>
                  </a:cubicBezTo>
                  <a:cubicBezTo>
                    <a:pt x="195" y="144"/>
                    <a:pt x="182" y="128"/>
                    <a:pt x="176" y="110"/>
                  </a:cubicBezTo>
                  <a:cubicBezTo>
                    <a:pt x="173" y="100"/>
                    <a:pt x="171" y="90"/>
                    <a:pt x="167" y="80"/>
                  </a:cubicBezTo>
                  <a:cubicBezTo>
                    <a:pt x="160" y="64"/>
                    <a:pt x="150" y="46"/>
                    <a:pt x="140" y="32"/>
                  </a:cubicBezTo>
                  <a:cubicBezTo>
                    <a:pt x="134" y="24"/>
                    <a:pt x="128" y="5"/>
                    <a:pt x="128" y="5"/>
                  </a:cubicBezTo>
                  <a:cubicBezTo>
                    <a:pt x="101" y="8"/>
                    <a:pt x="107" y="0"/>
                    <a:pt x="101" y="17"/>
                  </a:cubicBezTo>
                  <a:close/>
                </a:path>
              </a:pathLst>
            </a:custGeom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8" name="Freeform 54"/>
            <p:cNvSpPr>
              <a:spLocks/>
            </p:cNvSpPr>
            <p:nvPr/>
          </p:nvSpPr>
          <p:spPr bwMode="auto">
            <a:xfrm>
              <a:off x="1055688" y="2317753"/>
              <a:ext cx="758825" cy="415925"/>
            </a:xfrm>
            <a:custGeom>
              <a:avLst/>
              <a:gdLst>
                <a:gd name="T0" fmla="*/ 2147483647 w 1627"/>
                <a:gd name="T1" fmla="*/ 2147483647 h 756"/>
                <a:gd name="T2" fmla="*/ 2147483647 w 1627"/>
                <a:gd name="T3" fmla="*/ 2147483647 h 756"/>
                <a:gd name="T4" fmla="*/ 2147483647 w 1627"/>
                <a:gd name="T5" fmla="*/ 2147483647 h 756"/>
                <a:gd name="T6" fmla="*/ 2147483647 w 1627"/>
                <a:gd name="T7" fmla="*/ 2147483647 h 756"/>
                <a:gd name="T8" fmla="*/ 2147483647 w 1627"/>
                <a:gd name="T9" fmla="*/ 2147483647 h 756"/>
                <a:gd name="T10" fmla="*/ 2147483647 w 1627"/>
                <a:gd name="T11" fmla="*/ 2147483647 h 756"/>
                <a:gd name="T12" fmla="*/ 2147483647 w 1627"/>
                <a:gd name="T13" fmla="*/ 2147483647 h 756"/>
                <a:gd name="T14" fmla="*/ 2147483647 w 1627"/>
                <a:gd name="T15" fmla="*/ 2147483647 h 756"/>
                <a:gd name="T16" fmla="*/ 2147483647 w 1627"/>
                <a:gd name="T17" fmla="*/ 2147483647 h 756"/>
                <a:gd name="T18" fmla="*/ 2147483647 w 1627"/>
                <a:gd name="T19" fmla="*/ 2147483647 h 756"/>
                <a:gd name="T20" fmla="*/ 2147483647 w 1627"/>
                <a:gd name="T21" fmla="*/ 2147483647 h 756"/>
                <a:gd name="T22" fmla="*/ 2147483647 w 1627"/>
                <a:gd name="T23" fmla="*/ 2147483647 h 756"/>
                <a:gd name="T24" fmla="*/ 2147483647 w 1627"/>
                <a:gd name="T25" fmla="*/ 2147483647 h 756"/>
                <a:gd name="T26" fmla="*/ 2147483647 w 1627"/>
                <a:gd name="T27" fmla="*/ 2147483647 h 756"/>
                <a:gd name="T28" fmla="*/ 2147483647 w 1627"/>
                <a:gd name="T29" fmla="*/ 2147483647 h 756"/>
                <a:gd name="T30" fmla="*/ 2147483647 w 1627"/>
                <a:gd name="T31" fmla="*/ 2147483647 h 756"/>
                <a:gd name="T32" fmla="*/ 2147483647 w 1627"/>
                <a:gd name="T33" fmla="*/ 2147483647 h 756"/>
                <a:gd name="T34" fmla="*/ 2147483647 w 1627"/>
                <a:gd name="T35" fmla="*/ 2147483647 h 756"/>
                <a:gd name="T36" fmla="*/ 2147483647 w 1627"/>
                <a:gd name="T37" fmla="*/ 2147483647 h 756"/>
                <a:gd name="T38" fmla="*/ 2147483647 w 1627"/>
                <a:gd name="T39" fmla="*/ 2147483647 h 756"/>
                <a:gd name="T40" fmla="*/ 2147483647 w 1627"/>
                <a:gd name="T41" fmla="*/ 2147483647 h 756"/>
                <a:gd name="T42" fmla="*/ 2147483647 w 1627"/>
                <a:gd name="T43" fmla="*/ 2147483647 h 756"/>
                <a:gd name="T44" fmla="*/ 2147483647 w 1627"/>
                <a:gd name="T45" fmla="*/ 2147483647 h 756"/>
                <a:gd name="T46" fmla="*/ 2147483647 w 1627"/>
                <a:gd name="T47" fmla="*/ 2147483647 h 756"/>
                <a:gd name="T48" fmla="*/ 2147483647 w 1627"/>
                <a:gd name="T49" fmla="*/ 2147483647 h 756"/>
                <a:gd name="T50" fmla="*/ 2147483647 w 1627"/>
                <a:gd name="T51" fmla="*/ 2147483647 h 756"/>
                <a:gd name="T52" fmla="*/ 2147483647 w 1627"/>
                <a:gd name="T53" fmla="*/ 2147483647 h 756"/>
                <a:gd name="T54" fmla="*/ 2147483647 w 1627"/>
                <a:gd name="T55" fmla="*/ 2147483647 h 756"/>
                <a:gd name="T56" fmla="*/ 2147483647 w 1627"/>
                <a:gd name="T57" fmla="*/ 2147483647 h 756"/>
                <a:gd name="T58" fmla="*/ 2147483647 w 1627"/>
                <a:gd name="T59" fmla="*/ 2147483647 h 756"/>
                <a:gd name="T60" fmla="*/ 2147483647 w 1627"/>
                <a:gd name="T61" fmla="*/ 2147483647 h 756"/>
                <a:gd name="T62" fmla="*/ 2147483647 w 1627"/>
                <a:gd name="T63" fmla="*/ 2147483647 h 756"/>
                <a:gd name="T64" fmla="*/ 2147483647 w 1627"/>
                <a:gd name="T65" fmla="*/ 2147483647 h 7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7"/>
                <a:gd name="T100" fmla="*/ 0 h 756"/>
                <a:gd name="T101" fmla="*/ 1627 w 1627"/>
                <a:gd name="T102" fmla="*/ 756 h 7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7" h="756">
                  <a:moveTo>
                    <a:pt x="218" y="0"/>
                  </a:moveTo>
                  <a:cubicBezTo>
                    <a:pt x="206" y="9"/>
                    <a:pt x="194" y="25"/>
                    <a:pt x="180" y="30"/>
                  </a:cubicBezTo>
                  <a:cubicBezTo>
                    <a:pt x="171" y="41"/>
                    <a:pt x="152" y="56"/>
                    <a:pt x="140" y="64"/>
                  </a:cubicBezTo>
                  <a:cubicBezTo>
                    <a:pt x="134" y="68"/>
                    <a:pt x="128" y="70"/>
                    <a:pt x="122" y="74"/>
                  </a:cubicBezTo>
                  <a:cubicBezTo>
                    <a:pt x="112" y="82"/>
                    <a:pt x="99" y="96"/>
                    <a:pt x="80" y="114"/>
                  </a:cubicBezTo>
                  <a:cubicBezTo>
                    <a:pt x="67" y="143"/>
                    <a:pt x="16" y="151"/>
                    <a:pt x="8" y="182"/>
                  </a:cubicBezTo>
                  <a:cubicBezTo>
                    <a:pt x="9" y="201"/>
                    <a:pt x="0" y="247"/>
                    <a:pt x="2" y="266"/>
                  </a:cubicBezTo>
                  <a:cubicBezTo>
                    <a:pt x="4" y="284"/>
                    <a:pt x="135" y="280"/>
                    <a:pt x="138" y="280"/>
                  </a:cubicBezTo>
                  <a:cubicBezTo>
                    <a:pt x="177" y="288"/>
                    <a:pt x="216" y="294"/>
                    <a:pt x="256" y="296"/>
                  </a:cubicBezTo>
                  <a:cubicBezTo>
                    <a:pt x="272" y="299"/>
                    <a:pt x="288" y="301"/>
                    <a:pt x="304" y="302"/>
                  </a:cubicBezTo>
                  <a:cubicBezTo>
                    <a:pt x="328" y="314"/>
                    <a:pt x="367" y="315"/>
                    <a:pt x="394" y="318"/>
                  </a:cubicBezTo>
                  <a:cubicBezTo>
                    <a:pt x="414" y="328"/>
                    <a:pt x="469" y="333"/>
                    <a:pt x="494" y="336"/>
                  </a:cubicBezTo>
                  <a:cubicBezTo>
                    <a:pt x="536" y="353"/>
                    <a:pt x="588" y="350"/>
                    <a:pt x="632" y="358"/>
                  </a:cubicBezTo>
                  <a:cubicBezTo>
                    <a:pt x="671" y="365"/>
                    <a:pt x="709" y="382"/>
                    <a:pt x="748" y="386"/>
                  </a:cubicBezTo>
                  <a:cubicBezTo>
                    <a:pt x="814" y="403"/>
                    <a:pt x="886" y="402"/>
                    <a:pt x="954" y="410"/>
                  </a:cubicBezTo>
                  <a:cubicBezTo>
                    <a:pt x="974" y="417"/>
                    <a:pt x="1007" y="416"/>
                    <a:pt x="1028" y="418"/>
                  </a:cubicBezTo>
                  <a:cubicBezTo>
                    <a:pt x="1064" y="428"/>
                    <a:pt x="1137" y="432"/>
                    <a:pt x="1168" y="442"/>
                  </a:cubicBezTo>
                  <a:cubicBezTo>
                    <a:pt x="1185" y="445"/>
                    <a:pt x="1217" y="447"/>
                    <a:pt x="1234" y="448"/>
                  </a:cubicBezTo>
                  <a:cubicBezTo>
                    <a:pt x="1251" y="452"/>
                    <a:pt x="1315" y="462"/>
                    <a:pt x="1332" y="464"/>
                  </a:cubicBezTo>
                  <a:cubicBezTo>
                    <a:pt x="1372" y="477"/>
                    <a:pt x="1356" y="493"/>
                    <a:pt x="1398" y="496"/>
                  </a:cubicBezTo>
                  <a:cubicBezTo>
                    <a:pt x="1420" y="500"/>
                    <a:pt x="1421" y="516"/>
                    <a:pt x="1424" y="536"/>
                  </a:cubicBezTo>
                  <a:cubicBezTo>
                    <a:pt x="1423" y="547"/>
                    <a:pt x="1422" y="557"/>
                    <a:pt x="1420" y="568"/>
                  </a:cubicBezTo>
                  <a:cubicBezTo>
                    <a:pt x="1416" y="592"/>
                    <a:pt x="1391" y="598"/>
                    <a:pt x="1374" y="610"/>
                  </a:cubicBezTo>
                  <a:cubicBezTo>
                    <a:pt x="1366" y="621"/>
                    <a:pt x="1344" y="634"/>
                    <a:pt x="1332" y="642"/>
                  </a:cubicBezTo>
                  <a:cubicBezTo>
                    <a:pt x="1323" y="656"/>
                    <a:pt x="1328" y="651"/>
                    <a:pt x="1318" y="658"/>
                  </a:cubicBezTo>
                  <a:cubicBezTo>
                    <a:pt x="1315" y="662"/>
                    <a:pt x="1314" y="667"/>
                    <a:pt x="1310" y="670"/>
                  </a:cubicBezTo>
                  <a:cubicBezTo>
                    <a:pt x="1307" y="672"/>
                    <a:pt x="1304" y="674"/>
                    <a:pt x="1302" y="676"/>
                  </a:cubicBezTo>
                  <a:cubicBezTo>
                    <a:pt x="1299" y="680"/>
                    <a:pt x="1294" y="688"/>
                    <a:pt x="1294" y="688"/>
                  </a:cubicBezTo>
                  <a:cubicBezTo>
                    <a:pt x="1299" y="703"/>
                    <a:pt x="1294" y="695"/>
                    <a:pt x="1326" y="692"/>
                  </a:cubicBezTo>
                  <a:cubicBezTo>
                    <a:pt x="1358" y="689"/>
                    <a:pt x="1389" y="671"/>
                    <a:pt x="1418" y="658"/>
                  </a:cubicBezTo>
                  <a:cubicBezTo>
                    <a:pt x="1426" y="654"/>
                    <a:pt x="1434" y="649"/>
                    <a:pt x="1442" y="646"/>
                  </a:cubicBezTo>
                  <a:cubicBezTo>
                    <a:pt x="1446" y="645"/>
                    <a:pt x="1454" y="642"/>
                    <a:pt x="1454" y="642"/>
                  </a:cubicBezTo>
                  <a:cubicBezTo>
                    <a:pt x="1469" y="627"/>
                    <a:pt x="1453" y="644"/>
                    <a:pt x="1450" y="646"/>
                  </a:cubicBezTo>
                  <a:cubicBezTo>
                    <a:pt x="1439" y="662"/>
                    <a:pt x="1406" y="671"/>
                    <a:pt x="1388" y="676"/>
                  </a:cubicBezTo>
                  <a:cubicBezTo>
                    <a:pt x="1381" y="681"/>
                    <a:pt x="1372" y="689"/>
                    <a:pt x="1364" y="692"/>
                  </a:cubicBezTo>
                  <a:cubicBezTo>
                    <a:pt x="1355" y="701"/>
                    <a:pt x="1346" y="709"/>
                    <a:pt x="1342" y="722"/>
                  </a:cubicBezTo>
                  <a:cubicBezTo>
                    <a:pt x="1346" y="742"/>
                    <a:pt x="1357" y="734"/>
                    <a:pt x="1380" y="732"/>
                  </a:cubicBezTo>
                  <a:cubicBezTo>
                    <a:pt x="1395" y="729"/>
                    <a:pt x="1410" y="726"/>
                    <a:pt x="1424" y="722"/>
                  </a:cubicBezTo>
                  <a:cubicBezTo>
                    <a:pt x="1430" y="720"/>
                    <a:pt x="1436" y="718"/>
                    <a:pt x="1442" y="716"/>
                  </a:cubicBezTo>
                  <a:cubicBezTo>
                    <a:pt x="1444" y="715"/>
                    <a:pt x="1448" y="714"/>
                    <a:pt x="1448" y="714"/>
                  </a:cubicBezTo>
                  <a:cubicBezTo>
                    <a:pt x="1454" y="706"/>
                    <a:pt x="1463" y="704"/>
                    <a:pt x="1472" y="700"/>
                  </a:cubicBezTo>
                  <a:cubicBezTo>
                    <a:pt x="1486" y="693"/>
                    <a:pt x="1499" y="681"/>
                    <a:pt x="1512" y="672"/>
                  </a:cubicBezTo>
                  <a:cubicBezTo>
                    <a:pt x="1521" y="658"/>
                    <a:pt x="1516" y="663"/>
                    <a:pt x="1526" y="656"/>
                  </a:cubicBezTo>
                  <a:cubicBezTo>
                    <a:pt x="1537" y="639"/>
                    <a:pt x="1531" y="677"/>
                    <a:pt x="1518" y="686"/>
                  </a:cubicBezTo>
                  <a:cubicBezTo>
                    <a:pt x="1509" y="699"/>
                    <a:pt x="1501" y="713"/>
                    <a:pt x="1496" y="728"/>
                  </a:cubicBezTo>
                  <a:cubicBezTo>
                    <a:pt x="1498" y="751"/>
                    <a:pt x="1494" y="750"/>
                    <a:pt x="1512" y="756"/>
                  </a:cubicBezTo>
                  <a:cubicBezTo>
                    <a:pt x="1540" y="753"/>
                    <a:pt x="1554" y="745"/>
                    <a:pt x="1576" y="730"/>
                  </a:cubicBezTo>
                  <a:cubicBezTo>
                    <a:pt x="1587" y="713"/>
                    <a:pt x="1601" y="699"/>
                    <a:pt x="1612" y="682"/>
                  </a:cubicBezTo>
                  <a:cubicBezTo>
                    <a:pt x="1618" y="672"/>
                    <a:pt x="1615" y="678"/>
                    <a:pt x="1620" y="664"/>
                  </a:cubicBezTo>
                  <a:cubicBezTo>
                    <a:pt x="1621" y="662"/>
                    <a:pt x="1622" y="658"/>
                    <a:pt x="1622" y="658"/>
                  </a:cubicBezTo>
                  <a:cubicBezTo>
                    <a:pt x="1627" y="611"/>
                    <a:pt x="1626" y="623"/>
                    <a:pt x="1622" y="544"/>
                  </a:cubicBezTo>
                  <a:cubicBezTo>
                    <a:pt x="1620" y="513"/>
                    <a:pt x="1603" y="482"/>
                    <a:pt x="1592" y="454"/>
                  </a:cubicBezTo>
                  <a:cubicBezTo>
                    <a:pt x="1586" y="439"/>
                    <a:pt x="1576" y="422"/>
                    <a:pt x="1572" y="406"/>
                  </a:cubicBezTo>
                  <a:cubicBezTo>
                    <a:pt x="1569" y="395"/>
                    <a:pt x="1566" y="378"/>
                    <a:pt x="1560" y="368"/>
                  </a:cubicBezTo>
                  <a:cubicBezTo>
                    <a:pt x="1537" y="333"/>
                    <a:pt x="1505" y="301"/>
                    <a:pt x="1464" y="294"/>
                  </a:cubicBezTo>
                  <a:cubicBezTo>
                    <a:pt x="1440" y="295"/>
                    <a:pt x="1417" y="295"/>
                    <a:pt x="1394" y="302"/>
                  </a:cubicBezTo>
                  <a:cubicBezTo>
                    <a:pt x="1382" y="306"/>
                    <a:pt x="1356" y="308"/>
                    <a:pt x="1356" y="308"/>
                  </a:cubicBezTo>
                  <a:cubicBezTo>
                    <a:pt x="1233" y="307"/>
                    <a:pt x="1112" y="302"/>
                    <a:pt x="990" y="292"/>
                  </a:cubicBezTo>
                  <a:cubicBezTo>
                    <a:pt x="894" y="284"/>
                    <a:pt x="800" y="265"/>
                    <a:pt x="704" y="256"/>
                  </a:cubicBezTo>
                  <a:cubicBezTo>
                    <a:pt x="612" y="244"/>
                    <a:pt x="494" y="226"/>
                    <a:pt x="436" y="218"/>
                  </a:cubicBezTo>
                  <a:cubicBezTo>
                    <a:pt x="410" y="213"/>
                    <a:pt x="383" y="211"/>
                    <a:pt x="356" y="208"/>
                  </a:cubicBezTo>
                  <a:cubicBezTo>
                    <a:pt x="329" y="199"/>
                    <a:pt x="300" y="193"/>
                    <a:pt x="272" y="186"/>
                  </a:cubicBezTo>
                  <a:cubicBezTo>
                    <a:pt x="261" y="183"/>
                    <a:pt x="251" y="181"/>
                    <a:pt x="240" y="178"/>
                  </a:cubicBezTo>
                  <a:cubicBezTo>
                    <a:pt x="242" y="172"/>
                    <a:pt x="279" y="167"/>
                    <a:pt x="294" y="162"/>
                  </a:cubicBezTo>
                  <a:cubicBezTo>
                    <a:pt x="309" y="158"/>
                    <a:pt x="333" y="152"/>
                    <a:pt x="348" y="150"/>
                  </a:cubicBezTo>
                  <a:cubicBezTo>
                    <a:pt x="365" y="147"/>
                    <a:pt x="472" y="147"/>
                    <a:pt x="450" y="122"/>
                  </a:cubicBezTo>
                  <a:lnTo>
                    <a:pt x="218" y="0"/>
                  </a:lnTo>
                  <a:close/>
                </a:path>
              </a:pathLst>
            </a:custGeom>
            <a:solidFill>
              <a:srgbClr val="FF66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9" name="Freeform 55"/>
            <p:cNvSpPr>
              <a:spLocks/>
            </p:cNvSpPr>
            <p:nvPr/>
          </p:nvSpPr>
          <p:spPr bwMode="auto">
            <a:xfrm>
              <a:off x="850900" y="2311403"/>
              <a:ext cx="917575" cy="415925"/>
            </a:xfrm>
            <a:custGeom>
              <a:avLst/>
              <a:gdLst>
                <a:gd name="T0" fmla="*/ 2147483647 w 1627"/>
                <a:gd name="T1" fmla="*/ 2147483647 h 756"/>
                <a:gd name="T2" fmla="*/ 2147483647 w 1627"/>
                <a:gd name="T3" fmla="*/ 2147483647 h 756"/>
                <a:gd name="T4" fmla="*/ 2147483647 w 1627"/>
                <a:gd name="T5" fmla="*/ 2147483647 h 756"/>
                <a:gd name="T6" fmla="*/ 2147483647 w 1627"/>
                <a:gd name="T7" fmla="*/ 2147483647 h 756"/>
                <a:gd name="T8" fmla="*/ 2147483647 w 1627"/>
                <a:gd name="T9" fmla="*/ 2147483647 h 756"/>
                <a:gd name="T10" fmla="*/ 2147483647 w 1627"/>
                <a:gd name="T11" fmla="*/ 2147483647 h 756"/>
                <a:gd name="T12" fmla="*/ 2147483647 w 1627"/>
                <a:gd name="T13" fmla="*/ 2147483647 h 756"/>
                <a:gd name="T14" fmla="*/ 2147483647 w 1627"/>
                <a:gd name="T15" fmla="*/ 2147483647 h 756"/>
                <a:gd name="T16" fmla="*/ 2147483647 w 1627"/>
                <a:gd name="T17" fmla="*/ 2147483647 h 756"/>
                <a:gd name="T18" fmla="*/ 2147483647 w 1627"/>
                <a:gd name="T19" fmla="*/ 2147483647 h 756"/>
                <a:gd name="T20" fmla="*/ 2147483647 w 1627"/>
                <a:gd name="T21" fmla="*/ 2147483647 h 756"/>
                <a:gd name="T22" fmla="*/ 2147483647 w 1627"/>
                <a:gd name="T23" fmla="*/ 2147483647 h 756"/>
                <a:gd name="T24" fmla="*/ 2147483647 w 1627"/>
                <a:gd name="T25" fmla="*/ 2147483647 h 756"/>
                <a:gd name="T26" fmla="*/ 2147483647 w 1627"/>
                <a:gd name="T27" fmla="*/ 2147483647 h 756"/>
                <a:gd name="T28" fmla="*/ 2147483647 w 1627"/>
                <a:gd name="T29" fmla="*/ 2147483647 h 756"/>
                <a:gd name="T30" fmla="*/ 2147483647 w 1627"/>
                <a:gd name="T31" fmla="*/ 2147483647 h 756"/>
                <a:gd name="T32" fmla="*/ 2147483647 w 1627"/>
                <a:gd name="T33" fmla="*/ 2147483647 h 756"/>
                <a:gd name="T34" fmla="*/ 2147483647 w 1627"/>
                <a:gd name="T35" fmla="*/ 2147483647 h 756"/>
                <a:gd name="T36" fmla="*/ 2147483647 w 1627"/>
                <a:gd name="T37" fmla="*/ 2147483647 h 756"/>
                <a:gd name="T38" fmla="*/ 2147483647 w 1627"/>
                <a:gd name="T39" fmla="*/ 2147483647 h 756"/>
                <a:gd name="T40" fmla="*/ 2147483647 w 1627"/>
                <a:gd name="T41" fmla="*/ 2147483647 h 756"/>
                <a:gd name="T42" fmla="*/ 2147483647 w 1627"/>
                <a:gd name="T43" fmla="*/ 2147483647 h 756"/>
                <a:gd name="T44" fmla="*/ 2147483647 w 1627"/>
                <a:gd name="T45" fmla="*/ 2147483647 h 756"/>
                <a:gd name="T46" fmla="*/ 2147483647 w 1627"/>
                <a:gd name="T47" fmla="*/ 2147483647 h 756"/>
                <a:gd name="T48" fmla="*/ 2147483647 w 1627"/>
                <a:gd name="T49" fmla="*/ 2147483647 h 756"/>
                <a:gd name="T50" fmla="*/ 2147483647 w 1627"/>
                <a:gd name="T51" fmla="*/ 2147483647 h 756"/>
                <a:gd name="T52" fmla="*/ 2147483647 w 1627"/>
                <a:gd name="T53" fmla="*/ 2147483647 h 756"/>
                <a:gd name="T54" fmla="*/ 2147483647 w 1627"/>
                <a:gd name="T55" fmla="*/ 2147483647 h 756"/>
                <a:gd name="T56" fmla="*/ 2147483647 w 1627"/>
                <a:gd name="T57" fmla="*/ 2147483647 h 756"/>
                <a:gd name="T58" fmla="*/ 2147483647 w 1627"/>
                <a:gd name="T59" fmla="*/ 2147483647 h 756"/>
                <a:gd name="T60" fmla="*/ 2147483647 w 1627"/>
                <a:gd name="T61" fmla="*/ 2147483647 h 756"/>
                <a:gd name="T62" fmla="*/ 2147483647 w 1627"/>
                <a:gd name="T63" fmla="*/ 2147483647 h 756"/>
                <a:gd name="T64" fmla="*/ 2147483647 w 1627"/>
                <a:gd name="T65" fmla="*/ 2147483647 h 7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27"/>
                <a:gd name="T100" fmla="*/ 0 h 756"/>
                <a:gd name="T101" fmla="*/ 1627 w 1627"/>
                <a:gd name="T102" fmla="*/ 756 h 7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27" h="756">
                  <a:moveTo>
                    <a:pt x="218" y="0"/>
                  </a:moveTo>
                  <a:cubicBezTo>
                    <a:pt x="206" y="9"/>
                    <a:pt x="194" y="25"/>
                    <a:pt x="180" y="30"/>
                  </a:cubicBezTo>
                  <a:cubicBezTo>
                    <a:pt x="171" y="41"/>
                    <a:pt x="152" y="56"/>
                    <a:pt x="140" y="64"/>
                  </a:cubicBezTo>
                  <a:cubicBezTo>
                    <a:pt x="134" y="68"/>
                    <a:pt x="128" y="70"/>
                    <a:pt x="122" y="74"/>
                  </a:cubicBezTo>
                  <a:cubicBezTo>
                    <a:pt x="112" y="82"/>
                    <a:pt x="99" y="96"/>
                    <a:pt x="80" y="114"/>
                  </a:cubicBezTo>
                  <a:cubicBezTo>
                    <a:pt x="67" y="143"/>
                    <a:pt x="16" y="151"/>
                    <a:pt x="8" y="182"/>
                  </a:cubicBezTo>
                  <a:cubicBezTo>
                    <a:pt x="9" y="201"/>
                    <a:pt x="0" y="247"/>
                    <a:pt x="2" y="266"/>
                  </a:cubicBezTo>
                  <a:cubicBezTo>
                    <a:pt x="4" y="284"/>
                    <a:pt x="135" y="280"/>
                    <a:pt x="138" y="280"/>
                  </a:cubicBezTo>
                  <a:cubicBezTo>
                    <a:pt x="177" y="288"/>
                    <a:pt x="216" y="294"/>
                    <a:pt x="256" y="296"/>
                  </a:cubicBezTo>
                  <a:cubicBezTo>
                    <a:pt x="272" y="299"/>
                    <a:pt x="288" y="301"/>
                    <a:pt x="304" y="302"/>
                  </a:cubicBezTo>
                  <a:cubicBezTo>
                    <a:pt x="328" y="314"/>
                    <a:pt x="367" y="315"/>
                    <a:pt x="394" y="318"/>
                  </a:cubicBezTo>
                  <a:cubicBezTo>
                    <a:pt x="414" y="328"/>
                    <a:pt x="469" y="333"/>
                    <a:pt x="494" y="336"/>
                  </a:cubicBezTo>
                  <a:cubicBezTo>
                    <a:pt x="536" y="353"/>
                    <a:pt x="588" y="350"/>
                    <a:pt x="632" y="358"/>
                  </a:cubicBezTo>
                  <a:cubicBezTo>
                    <a:pt x="671" y="365"/>
                    <a:pt x="709" y="382"/>
                    <a:pt x="748" y="386"/>
                  </a:cubicBezTo>
                  <a:cubicBezTo>
                    <a:pt x="814" y="403"/>
                    <a:pt x="886" y="402"/>
                    <a:pt x="954" y="410"/>
                  </a:cubicBezTo>
                  <a:cubicBezTo>
                    <a:pt x="974" y="417"/>
                    <a:pt x="1007" y="416"/>
                    <a:pt x="1028" y="418"/>
                  </a:cubicBezTo>
                  <a:cubicBezTo>
                    <a:pt x="1064" y="428"/>
                    <a:pt x="1137" y="432"/>
                    <a:pt x="1168" y="442"/>
                  </a:cubicBezTo>
                  <a:cubicBezTo>
                    <a:pt x="1185" y="445"/>
                    <a:pt x="1217" y="447"/>
                    <a:pt x="1234" y="448"/>
                  </a:cubicBezTo>
                  <a:cubicBezTo>
                    <a:pt x="1251" y="452"/>
                    <a:pt x="1315" y="462"/>
                    <a:pt x="1332" y="464"/>
                  </a:cubicBezTo>
                  <a:cubicBezTo>
                    <a:pt x="1372" y="477"/>
                    <a:pt x="1356" y="493"/>
                    <a:pt x="1398" y="496"/>
                  </a:cubicBezTo>
                  <a:cubicBezTo>
                    <a:pt x="1420" y="500"/>
                    <a:pt x="1421" y="516"/>
                    <a:pt x="1424" y="536"/>
                  </a:cubicBezTo>
                  <a:cubicBezTo>
                    <a:pt x="1423" y="547"/>
                    <a:pt x="1422" y="557"/>
                    <a:pt x="1420" y="568"/>
                  </a:cubicBezTo>
                  <a:cubicBezTo>
                    <a:pt x="1416" y="592"/>
                    <a:pt x="1391" y="598"/>
                    <a:pt x="1374" y="610"/>
                  </a:cubicBezTo>
                  <a:cubicBezTo>
                    <a:pt x="1366" y="621"/>
                    <a:pt x="1344" y="634"/>
                    <a:pt x="1332" y="642"/>
                  </a:cubicBezTo>
                  <a:cubicBezTo>
                    <a:pt x="1323" y="656"/>
                    <a:pt x="1328" y="651"/>
                    <a:pt x="1318" y="658"/>
                  </a:cubicBezTo>
                  <a:cubicBezTo>
                    <a:pt x="1315" y="662"/>
                    <a:pt x="1314" y="667"/>
                    <a:pt x="1310" y="670"/>
                  </a:cubicBezTo>
                  <a:cubicBezTo>
                    <a:pt x="1307" y="672"/>
                    <a:pt x="1304" y="674"/>
                    <a:pt x="1302" y="676"/>
                  </a:cubicBezTo>
                  <a:cubicBezTo>
                    <a:pt x="1299" y="680"/>
                    <a:pt x="1294" y="688"/>
                    <a:pt x="1294" y="688"/>
                  </a:cubicBezTo>
                  <a:cubicBezTo>
                    <a:pt x="1299" y="703"/>
                    <a:pt x="1294" y="695"/>
                    <a:pt x="1326" y="692"/>
                  </a:cubicBezTo>
                  <a:cubicBezTo>
                    <a:pt x="1358" y="689"/>
                    <a:pt x="1389" y="671"/>
                    <a:pt x="1418" y="658"/>
                  </a:cubicBezTo>
                  <a:cubicBezTo>
                    <a:pt x="1426" y="654"/>
                    <a:pt x="1434" y="649"/>
                    <a:pt x="1442" y="646"/>
                  </a:cubicBezTo>
                  <a:cubicBezTo>
                    <a:pt x="1446" y="645"/>
                    <a:pt x="1454" y="642"/>
                    <a:pt x="1454" y="642"/>
                  </a:cubicBezTo>
                  <a:cubicBezTo>
                    <a:pt x="1469" y="627"/>
                    <a:pt x="1453" y="644"/>
                    <a:pt x="1450" y="646"/>
                  </a:cubicBezTo>
                  <a:cubicBezTo>
                    <a:pt x="1439" y="662"/>
                    <a:pt x="1406" y="671"/>
                    <a:pt x="1388" y="676"/>
                  </a:cubicBezTo>
                  <a:cubicBezTo>
                    <a:pt x="1381" y="681"/>
                    <a:pt x="1372" y="689"/>
                    <a:pt x="1364" y="692"/>
                  </a:cubicBezTo>
                  <a:cubicBezTo>
                    <a:pt x="1355" y="701"/>
                    <a:pt x="1346" y="709"/>
                    <a:pt x="1342" y="722"/>
                  </a:cubicBezTo>
                  <a:cubicBezTo>
                    <a:pt x="1346" y="742"/>
                    <a:pt x="1357" y="734"/>
                    <a:pt x="1380" y="732"/>
                  </a:cubicBezTo>
                  <a:cubicBezTo>
                    <a:pt x="1395" y="729"/>
                    <a:pt x="1410" y="726"/>
                    <a:pt x="1424" y="722"/>
                  </a:cubicBezTo>
                  <a:cubicBezTo>
                    <a:pt x="1430" y="720"/>
                    <a:pt x="1436" y="718"/>
                    <a:pt x="1442" y="716"/>
                  </a:cubicBezTo>
                  <a:cubicBezTo>
                    <a:pt x="1444" y="715"/>
                    <a:pt x="1448" y="714"/>
                    <a:pt x="1448" y="714"/>
                  </a:cubicBezTo>
                  <a:cubicBezTo>
                    <a:pt x="1454" y="706"/>
                    <a:pt x="1463" y="704"/>
                    <a:pt x="1472" y="700"/>
                  </a:cubicBezTo>
                  <a:cubicBezTo>
                    <a:pt x="1486" y="693"/>
                    <a:pt x="1499" y="681"/>
                    <a:pt x="1512" y="672"/>
                  </a:cubicBezTo>
                  <a:cubicBezTo>
                    <a:pt x="1521" y="658"/>
                    <a:pt x="1516" y="663"/>
                    <a:pt x="1526" y="656"/>
                  </a:cubicBezTo>
                  <a:cubicBezTo>
                    <a:pt x="1537" y="639"/>
                    <a:pt x="1531" y="677"/>
                    <a:pt x="1518" y="686"/>
                  </a:cubicBezTo>
                  <a:cubicBezTo>
                    <a:pt x="1509" y="699"/>
                    <a:pt x="1501" y="713"/>
                    <a:pt x="1496" y="728"/>
                  </a:cubicBezTo>
                  <a:cubicBezTo>
                    <a:pt x="1498" y="751"/>
                    <a:pt x="1494" y="750"/>
                    <a:pt x="1512" y="756"/>
                  </a:cubicBezTo>
                  <a:cubicBezTo>
                    <a:pt x="1540" y="753"/>
                    <a:pt x="1554" y="745"/>
                    <a:pt x="1576" y="730"/>
                  </a:cubicBezTo>
                  <a:cubicBezTo>
                    <a:pt x="1587" y="713"/>
                    <a:pt x="1601" y="699"/>
                    <a:pt x="1612" y="682"/>
                  </a:cubicBezTo>
                  <a:cubicBezTo>
                    <a:pt x="1618" y="672"/>
                    <a:pt x="1615" y="678"/>
                    <a:pt x="1620" y="664"/>
                  </a:cubicBezTo>
                  <a:cubicBezTo>
                    <a:pt x="1621" y="662"/>
                    <a:pt x="1622" y="658"/>
                    <a:pt x="1622" y="658"/>
                  </a:cubicBezTo>
                  <a:cubicBezTo>
                    <a:pt x="1627" y="611"/>
                    <a:pt x="1626" y="623"/>
                    <a:pt x="1622" y="544"/>
                  </a:cubicBezTo>
                  <a:cubicBezTo>
                    <a:pt x="1620" y="513"/>
                    <a:pt x="1603" y="482"/>
                    <a:pt x="1592" y="454"/>
                  </a:cubicBezTo>
                  <a:cubicBezTo>
                    <a:pt x="1586" y="439"/>
                    <a:pt x="1576" y="422"/>
                    <a:pt x="1572" y="406"/>
                  </a:cubicBezTo>
                  <a:cubicBezTo>
                    <a:pt x="1569" y="395"/>
                    <a:pt x="1566" y="378"/>
                    <a:pt x="1560" y="368"/>
                  </a:cubicBezTo>
                  <a:cubicBezTo>
                    <a:pt x="1537" y="333"/>
                    <a:pt x="1505" y="301"/>
                    <a:pt x="1464" y="294"/>
                  </a:cubicBezTo>
                  <a:cubicBezTo>
                    <a:pt x="1440" y="295"/>
                    <a:pt x="1417" y="295"/>
                    <a:pt x="1394" y="302"/>
                  </a:cubicBezTo>
                  <a:cubicBezTo>
                    <a:pt x="1382" y="306"/>
                    <a:pt x="1356" y="308"/>
                    <a:pt x="1356" y="308"/>
                  </a:cubicBezTo>
                  <a:cubicBezTo>
                    <a:pt x="1233" y="307"/>
                    <a:pt x="1112" y="302"/>
                    <a:pt x="990" y="292"/>
                  </a:cubicBezTo>
                  <a:cubicBezTo>
                    <a:pt x="894" y="284"/>
                    <a:pt x="800" y="265"/>
                    <a:pt x="704" y="256"/>
                  </a:cubicBezTo>
                  <a:cubicBezTo>
                    <a:pt x="612" y="244"/>
                    <a:pt x="494" y="226"/>
                    <a:pt x="436" y="218"/>
                  </a:cubicBezTo>
                  <a:cubicBezTo>
                    <a:pt x="410" y="213"/>
                    <a:pt x="383" y="211"/>
                    <a:pt x="356" y="208"/>
                  </a:cubicBezTo>
                  <a:cubicBezTo>
                    <a:pt x="329" y="199"/>
                    <a:pt x="300" y="193"/>
                    <a:pt x="272" y="186"/>
                  </a:cubicBezTo>
                  <a:cubicBezTo>
                    <a:pt x="261" y="183"/>
                    <a:pt x="251" y="181"/>
                    <a:pt x="240" y="178"/>
                  </a:cubicBezTo>
                  <a:cubicBezTo>
                    <a:pt x="242" y="172"/>
                    <a:pt x="279" y="167"/>
                    <a:pt x="294" y="162"/>
                  </a:cubicBezTo>
                  <a:cubicBezTo>
                    <a:pt x="309" y="158"/>
                    <a:pt x="333" y="152"/>
                    <a:pt x="348" y="150"/>
                  </a:cubicBezTo>
                  <a:cubicBezTo>
                    <a:pt x="365" y="147"/>
                    <a:pt x="472" y="147"/>
                    <a:pt x="450" y="122"/>
                  </a:cubicBezTo>
                  <a:lnTo>
                    <a:pt x="218" y="0"/>
                  </a:lnTo>
                  <a:close/>
                </a:path>
              </a:pathLst>
            </a:custGeom>
            <a:solidFill>
              <a:srgbClr val="FF66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0" name="Freeform 56"/>
            <p:cNvSpPr>
              <a:spLocks/>
            </p:cNvSpPr>
            <p:nvPr/>
          </p:nvSpPr>
          <p:spPr bwMode="auto">
            <a:xfrm>
              <a:off x="1370013" y="1406528"/>
              <a:ext cx="527050" cy="615950"/>
            </a:xfrm>
            <a:custGeom>
              <a:avLst/>
              <a:gdLst>
                <a:gd name="T0" fmla="*/ 2147483647 w 935"/>
                <a:gd name="T1" fmla="*/ 2147483647 h 1118"/>
                <a:gd name="T2" fmla="*/ 2147483647 w 935"/>
                <a:gd name="T3" fmla="*/ 2147483647 h 1118"/>
                <a:gd name="T4" fmla="*/ 2147483647 w 935"/>
                <a:gd name="T5" fmla="*/ 2147483647 h 1118"/>
                <a:gd name="T6" fmla="*/ 2147483647 w 935"/>
                <a:gd name="T7" fmla="*/ 2147483647 h 1118"/>
                <a:gd name="T8" fmla="*/ 2147483647 w 935"/>
                <a:gd name="T9" fmla="*/ 2147483647 h 1118"/>
                <a:gd name="T10" fmla="*/ 2147483647 w 935"/>
                <a:gd name="T11" fmla="*/ 2147483647 h 1118"/>
                <a:gd name="T12" fmla="*/ 2147483647 w 935"/>
                <a:gd name="T13" fmla="*/ 2147483647 h 1118"/>
                <a:gd name="T14" fmla="*/ 2147483647 w 935"/>
                <a:gd name="T15" fmla="*/ 2147483647 h 1118"/>
                <a:gd name="T16" fmla="*/ 2147483647 w 935"/>
                <a:gd name="T17" fmla="*/ 2147483647 h 1118"/>
                <a:gd name="T18" fmla="*/ 2147483647 w 935"/>
                <a:gd name="T19" fmla="*/ 2147483647 h 1118"/>
                <a:gd name="T20" fmla="*/ 2147483647 w 935"/>
                <a:gd name="T21" fmla="*/ 2147483647 h 1118"/>
                <a:gd name="T22" fmla="*/ 2147483647 w 935"/>
                <a:gd name="T23" fmla="*/ 2147483647 h 1118"/>
                <a:gd name="T24" fmla="*/ 2147483647 w 935"/>
                <a:gd name="T25" fmla="*/ 2147483647 h 1118"/>
                <a:gd name="T26" fmla="*/ 2147483647 w 935"/>
                <a:gd name="T27" fmla="*/ 2147483647 h 1118"/>
                <a:gd name="T28" fmla="*/ 2147483647 w 935"/>
                <a:gd name="T29" fmla="*/ 2147483647 h 1118"/>
                <a:gd name="T30" fmla="*/ 2147483647 w 935"/>
                <a:gd name="T31" fmla="*/ 2147483647 h 1118"/>
                <a:gd name="T32" fmla="*/ 2147483647 w 935"/>
                <a:gd name="T33" fmla="*/ 2147483647 h 1118"/>
                <a:gd name="T34" fmla="*/ 2147483647 w 935"/>
                <a:gd name="T35" fmla="*/ 2147483647 h 1118"/>
                <a:gd name="T36" fmla="*/ 2147483647 w 935"/>
                <a:gd name="T37" fmla="*/ 2147483647 h 1118"/>
                <a:gd name="T38" fmla="*/ 2147483647 w 935"/>
                <a:gd name="T39" fmla="*/ 2147483647 h 1118"/>
                <a:gd name="T40" fmla="*/ 2147483647 w 935"/>
                <a:gd name="T41" fmla="*/ 0 h 1118"/>
                <a:gd name="T42" fmla="*/ 2147483647 w 935"/>
                <a:gd name="T43" fmla="*/ 2147483647 h 1118"/>
                <a:gd name="T44" fmla="*/ 2147483647 w 935"/>
                <a:gd name="T45" fmla="*/ 2147483647 h 111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35"/>
                <a:gd name="T70" fmla="*/ 0 h 1118"/>
                <a:gd name="T71" fmla="*/ 935 w 935"/>
                <a:gd name="T72" fmla="*/ 1118 h 111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35" h="1118">
                  <a:moveTo>
                    <a:pt x="12" y="66"/>
                  </a:moveTo>
                  <a:cubicBezTo>
                    <a:pt x="60" y="82"/>
                    <a:pt x="406" y="20"/>
                    <a:pt x="456" y="30"/>
                  </a:cubicBezTo>
                  <a:cubicBezTo>
                    <a:pt x="544" y="28"/>
                    <a:pt x="380" y="72"/>
                    <a:pt x="426" y="84"/>
                  </a:cubicBezTo>
                  <a:cubicBezTo>
                    <a:pt x="472" y="96"/>
                    <a:pt x="663" y="92"/>
                    <a:pt x="732" y="102"/>
                  </a:cubicBezTo>
                  <a:cubicBezTo>
                    <a:pt x="769" y="120"/>
                    <a:pt x="801" y="134"/>
                    <a:pt x="840" y="144"/>
                  </a:cubicBezTo>
                  <a:cubicBezTo>
                    <a:pt x="858" y="156"/>
                    <a:pt x="876" y="162"/>
                    <a:pt x="894" y="174"/>
                  </a:cubicBezTo>
                  <a:cubicBezTo>
                    <a:pt x="923" y="260"/>
                    <a:pt x="935" y="171"/>
                    <a:pt x="900" y="366"/>
                  </a:cubicBezTo>
                  <a:cubicBezTo>
                    <a:pt x="879" y="407"/>
                    <a:pt x="833" y="397"/>
                    <a:pt x="810" y="414"/>
                  </a:cubicBezTo>
                  <a:cubicBezTo>
                    <a:pt x="808" y="430"/>
                    <a:pt x="762" y="452"/>
                    <a:pt x="762" y="468"/>
                  </a:cubicBezTo>
                  <a:cubicBezTo>
                    <a:pt x="762" y="572"/>
                    <a:pt x="764" y="676"/>
                    <a:pt x="768" y="780"/>
                  </a:cubicBezTo>
                  <a:cubicBezTo>
                    <a:pt x="769" y="805"/>
                    <a:pt x="804" y="852"/>
                    <a:pt x="816" y="870"/>
                  </a:cubicBezTo>
                  <a:cubicBezTo>
                    <a:pt x="845" y="914"/>
                    <a:pt x="876" y="958"/>
                    <a:pt x="906" y="1002"/>
                  </a:cubicBezTo>
                  <a:cubicBezTo>
                    <a:pt x="837" y="1043"/>
                    <a:pt x="869" y="1033"/>
                    <a:pt x="816" y="1044"/>
                  </a:cubicBezTo>
                  <a:cubicBezTo>
                    <a:pt x="755" y="1074"/>
                    <a:pt x="691" y="1079"/>
                    <a:pt x="624" y="1086"/>
                  </a:cubicBezTo>
                  <a:cubicBezTo>
                    <a:pt x="527" y="1118"/>
                    <a:pt x="414" y="1084"/>
                    <a:pt x="312" y="1074"/>
                  </a:cubicBezTo>
                  <a:cubicBezTo>
                    <a:pt x="226" y="1045"/>
                    <a:pt x="246" y="958"/>
                    <a:pt x="186" y="918"/>
                  </a:cubicBezTo>
                  <a:cubicBezTo>
                    <a:pt x="164" y="853"/>
                    <a:pt x="121" y="793"/>
                    <a:pt x="90" y="732"/>
                  </a:cubicBezTo>
                  <a:cubicBezTo>
                    <a:pt x="54" y="660"/>
                    <a:pt x="37" y="575"/>
                    <a:pt x="18" y="498"/>
                  </a:cubicBezTo>
                  <a:cubicBezTo>
                    <a:pt x="10" y="424"/>
                    <a:pt x="0" y="342"/>
                    <a:pt x="24" y="270"/>
                  </a:cubicBezTo>
                  <a:cubicBezTo>
                    <a:pt x="31" y="248"/>
                    <a:pt x="37" y="246"/>
                    <a:pt x="48" y="228"/>
                  </a:cubicBezTo>
                  <a:cubicBezTo>
                    <a:pt x="108" y="122"/>
                    <a:pt x="177" y="39"/>
                    <a:pt x="294" y="0"/>
                  </a:cubicBezTo>
                  <a:cubicBezTo>
                    <a:pt x="350" y="4"/>
                    <a:pt x="377" y="8"/>
                    <a:pt x="426" y="24"/>
                  </a:cubicBezTo>
                  <a:cubicBezTo>
                    <a:pt x="435" y="27"/>
                    <a:pt x="12" y="98"/>
                    <a:pt x="12" y="66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1" name="Freeform 57"/>
            <p:cNvSpPr>
              <a:spLocks/>
            </p:cNvSpPr>
            <p:nvPr/>
          </p:nvSpPr>
          <p:spPr bwMode="auto">
            <a:xfrm>
              <a:off x="541338" y="1119190"/>
              <a:ext cx="1792287" cy="1317625"/>
            </a:xfrm>
            <a:custGeom>
              <a:avLst/>
              <a:gdLst>
                <a:gd name="T0" fmla="*/ 2147483647 w 3177"/>
                <a:gd name="T1" fmla="*/ 2147483647 h 2394"/>
                <a:gd name="T2" fmla="*/ 2147483647 w 3177"/>
                <a:gd name="T3" fmla="*/ 2147483647 h 2394"/>
                <a:gd name="T4" fmla="*/ 2147483647 w 3177"/>
                <a:gd name="T5" fmla="*/ 2147483647 h 2394"/>
                <a:gd name="T6" fmla="*/ 2147483647 w 3177"/>
                <a:gd name="T7" fmla="*/ 2147483647 h 2394"/>
                <a:gd name="T8" fmla="*/ 2147483647 w 3177"/>
                <a:gd name="T9" fmla="*/ 2147483647 h 2394"/>
                <a:gd name="T10" fmla="*/ 2147483647 w 3177"/>
                <a:gd name="T11" fmla="*/ 2147483647 h 2394"/>
                <a:gd name="T12" fmla="*/ 2147483647 w 3177"/>
                <a:gd name="T13" fmla="*/ 2147483647 h 2394"/>
                <a:gd name="T14" fmla="*/ 2147483647 w 3177"/>
                <a:gd name="T15" fmla="*/ 2147483647 h 2394"/>
                <a:gd name="T16" fmla="*/ 2147483647 w 3177"/>
                <a:gd name="T17" fmla="*/ 2147483647 h 2394"/>
                <a:gd name="T18" fmla="*/ 2147483647 w 3177"/>
                <a:gd name="T19" fmla="*/ 2147483647 h 2394"/>
                <a:gd name="T20" fmla="*/ 2147483647 w 3177"/>
                <a:gd name="T21" fmla="*/ 2147483647 h 2394"/>
                <a:gd name="T22" fmla="*/ 2147483647 w 3177"/>
                <a:gd name="T23" fmla="*/ 2147483647 h 2394"/>
                <a:gd name="T24" fmla="*/ 2147483647 w 3177"/>
                <a:gd name="T25" fmla="*/ 0 h 2394"/>
                <a:gd name="T26" fmla="*/ 2147483647 w 3177"/>
                <a:gd name="T27" fmla="*/ 2147483647 h 2394"/>
                <a:gd name="T28" fmla="*/ 2147483647 w 3177"/>
                <a:gd name="T29" fmla="*/ 2147483647 h 2394"/>
                <a:gd name="T30" fmla="*/ 2147483647 w 3177"/>
                <a:gd name="T31" fmla="*/ 2147483647 h 2394"/>
                <a:gd name="T32" fmla="*/ 2147483647 w 3177"/>
                <a:gd name="T33" fmla="*/ 2147483647 h 2394"/>
                <a:gd name="T34" fmla="*/ 2147483647 w 3177"/>
                <a:gd name="T35" fmla="*/ 2147483647 h 2394"/>
                <a:gd name="T36" fmla="*/ 2147483647 w 3177"/>
                <a:gd name="T37" fmla="*/ 2147483647 h 2394"/>
                <a:gd name="T38" fmla="*/ 2147483647 w 3177"/>
                <a:gd name="T39" fmla="*/ 2147483647 h 2394"/>
                <a:gd name="T40" fmla="*/ 2147483647 w 3177"/>
                <a:gd name="T41" fmla="*/ 2147483647 h 2394"/>
                <a:gd name="T42" fmla="*/ 2147483647 w 3177"/>
                <a:gd name="T43" fmla="*/ 2147483647 h 2394"/>
                <a:gd name="T44" fmla="*/ 2147483647 w 3177"/>
                <a:gd name="T45" fmla="*/ 2147483647 h 2394"/>
                <a:gd name="T46" fmla="*/ 2147483647 w 3177"/>
                <a:gd name="T47" fmla="*/ 2147483647 h 2394"/>
                <a:gd name="T48" fmla="*/ 2147483647 w 3177"/>
                <a:gd name="T49" fmla="*/ 2147483647 h 2394"/>
                <a:gd name="T50" fmla="*/ 2147483647 w 3177"/>
                <a:gd name="T51" fmla="*/ 2147483647 h 2394"/>
                <a:gd name="T52" fmla="*/ 2147483647 w 3177"/>
                <a:gd name="T53" fmla="*/ 2147483647 h 2394"/>
                <a:gd name="T54" fmla="*/ 2147483647 w 3177"/>
                <a:gd name="T55" fmla="*/ 2147483647 h 2394"/>
                <a:gd name="T56" fmla="*/ 2147483647 w 3177"/>
                <a:gd name="T57" fmla="*/ 2147483647 h 2394"/>
                <a:gd name="T58" fmla="*/ 2147483647 w 3177"/>
                <a:gd name="T59" fmla="*/ 2147483647 h 2394"/>
                <a:gd name="T60" fmla="*/ 2147483647 w 3177"/>
                <a:gd name="T61" fmla="*/ 2147483647 h 2394"/>
                <a:gd name="T62" fmla="*/ 2147483647 w 3177"/>
                <a:gd name="T63" fmla="*/ 2147483647 h 2394"/>
                <a:gd name="T64" fmla="*/ 2147483647 w 3177"/>
                <a:gd name="T65" fmla="*/ 2147483647 h 2394"/>
                <a:gd name="T66" fmla="*/ 2147483647 w 3177"/>
                <a:gd name="T67" fmla="*/ 2147483647 h 2394"/>
                <a:gd name="T68" fmla="*/ 2147483647 w 3177"/>
                <a:gd name="T69" fmla="*/ 2147483647 h 2394"/>
                <a:gd name="T70" fmla="*/ 2147483647 w 3177"/>
                <a:gd name="T71" fmla="*/ 2147483647 h 2394"/>
                <a:gd name="T72" fmla="*/ 2147483647 w 3177"/>
                <a:gd name="T73" fmla="*/ 2147483647 h 2394"/>
                <a:gd name="T74" fmla="*/ 2147483647 w 3177"/>
                <a:gd name="T75" fmla="*/ 2147483647 h 2394"/>
                <a:gd name="T76" fmla="*/ 2147483647 w 3177"/>
                <a:gd name="T77" fmla="*/ 2147483647 h 2394"/>
                <a:gd name="T78" fmla="*/ 2147483647 w 3177"/>
                <a:gd name="T79" fmla="*/ 2147483647 h 2394"/>
                <a:gd name="T80" fmla="*/ 2147483647 w 3177"/>
                <a:gd name="T81" fmla="*/ 2147483647 h 2394"/>
                <a:gd name="T82" fmla="*/ 2147483647 w 3177"/>
                <a:gd name="T83" fmla="*/ 2147483647 h 2394"/>
                <a:gd name="T84" fmla="*/ 2147483647 w 3177"/>
                <a:gd name="T85" fmla="*/ 2147483647 h 2394"/>
                <a:gd name="T86" fmla="*/ 2147483647 w 3177"/>
                <a:gd name="T87" fmla="*/ 2147483647 h 2394"/>
                <a:gd name="T88" fmla="*/ 2147483647 w 3177"/>
                <a:gd name="T89" fmla="*/ 2147483647 h 2394"/>
                <a:gd name="T90" fmla="*/ 2147483647 w 3177"/>
                <a:gd name="T91" fmla="*/ 2147483647 h 2394"/>
                <a:gd name="T92" fmla="*/ 2147483647 w 3177"/>
                <a:gd name="T93" fmla="*/ 2147483647 h 2394"/>
                <a:gd name="T94" fmla="*/ 2147483647 w 3177"/>
                <a:gd name="T95" fmla="*/ 2147483647 h 2394"/>
                <a:gd name="T96" fmla="*/ 2147483647 w 3177"/>
                <a:gd name="T97" fmla="*/ 2147483647 h 2394"/>
                <a:gd name="T98" fmla="*/ 2147483647 w 3177"/>
                <a:gd name="T99" fmla="*/ 2147483647 h 2394"/>
                <a:gd name="T100" fmla="*/ 2147483647 w 3177"/>
                <a:gd name="T101" fmla="*/ 2147483647 h 2394"/>
                <a:gd name="T102" fmla="*/ 2147483647 w 3177"/>
                <a:gd name="T103" fmla="*/ 2147483647 h 2394"/>
                <a:gd name="T104" fmla="*/ 2147483647 w 3177"/>
                <a:gd name="T105" fmla="*/ 2147483647 h 2394"/>
                <a:gd name="T106" fmla="*/ 2147483647 w 3177"/>
                <a:gd name="T107" fmla="*/ 2147483647 h 2394"/>
                <a:gd name="T108" fmla="*/ 2147483647 w 3177"/>
                <a:gd name="T109" fmla="*/ 2147483647 h 2394"/>
                <a:gd name="T110" fmla="*/ 2147483647 w 3177"/>
                <a:gd name="T111" fmla="*/ 2147483647 h 2394"/>
                <a:gd name="T112" fmla="*/ 2147483647 w 3177"/>
                <a:gd name="T113" fmla="*/ 2147483647 h 2394"/>
                <a:gd name="T114" fmla="*/ 2147483647 w 3177"/>
                <a:gd name="T115" fmla="*/ 2147483647 h 239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177"/>
                <a:gd name="T175" fmla="*/ 0 h 2394"/>
                <a:gd name="T176" fmla="*/ 3177 w 3177"/>
                <a:gd name="T177" fmla="*/ 2394 h 239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177" h="2394">
                  <a:moveTo>
                    <a:pt x="3158" y="494"/>
                  </a:moveTo>
                  <a:cubicBezTo>
                    <a:pt x="3133" y="490"/>
                    <a:pt x="3068" y="475"/>
                    <a:pt x="3050" y="462"/>
                  </a:cubicBezTo>
                  <a:cubicBezTo>
                    <a:pt x="2981" y="425"/>
                    <a:pt x="2992" y="438"/>
                    <a:pt x="2885" y="444"/>
                  </a:cubicBezTo>
                  <a:cubicBezTo>
                    <a:pt x="2864" y="451"/>
                    <a:pt x="2848" y="464"/>
                    <a:pt x="2828" y="474"/>
                  </a:cubicBezTo>
                  <a:cubicBezTo>
                    <a:pt x="2796" y="526"/>
                    <a:pt x="2839" y="465"/>
                    <a:pt x="2800" y="498"/>
                  </a:cubicBezTo>
                  <a:cubicBezTo>
                    <a:pt x="2794" y="503"/>
                    <a:pt x="2793" y="510"/>
                    <a:pt x="2789" y="516"/>
                  </a:cubicBezTo>
                  <a:cubicBezTo>
                    <a:pt x="2766" y="544"/>
                    <a:pt x="2743" y="571"/>
                    <a:pt x="2732" y="606"/>
                  </a:cubicBezTo>
                  <a:cubicBezTo>
                    <a:pt x="2734" y="666"/>
                    <a:pt x="2734" y="726"/>
                    <a:pt x="2737" y="786"/>
                  </a:cubicBezTo>
                  <a:cubicBezTo>
                    <a:pt x="2740" y="830"/>
                    <a:pt x="2769" y="869"/>
                    <a:pt x="2777" y="912"/>
                  </a:cubicBezTo>
                  <a:cubicBezTo>
                    <a:pt x="2774" y="1048"/>
                    <a:pt x="2807" y="1193"/>
                    <a:pt x="2743" y="1314"/>
                  </a:cubicBezTo>
                  <a:cubicBezTo>
                    <a:pt x="2719" y="1359"/>
                    <a:pt x="2684" y="1423"/>
                    <a:pt x="2635" y="1440"/>
                  </a:cubicBezTo>
                  <a:cubicBezTo>
                    <a:pt x="2611" y="1449"/>
                    <a:pt x="2586" y="1456"/>
                    <a:pt x="2561" y="1464"/>
                  </a:cubicBezTo>
                  <a:cubicBezTo>
                    <a:pt x="2550" y="1468"/>
                    <a:pt x="2527" y="1476"/>
                    <a:pt x="2527" y="1476"/>
                  </a:cubicBezTo>
                  <a:cubicBezTo>
                    <a:pt x="2455" y="1533"/>
                    <a:pt x="2471" y="1505"/>
                    <a:pt x="2382" y="1506"/>
                  </a:cubicBezTo>
                  <a:cubicBezTo>
                    <a:pt x="2347" y="1526"/>
                    <a:pt x="2462" y="1535"/>
                    <a:pt x="2448" y="1584"/>
                  </a:cubicBezTo>
                  <a:cubicBezTo>
                    <a:pt x="2434" y="1633"/>
                    <a:pt x="2297" y="1801"/>
                    <a:pt x="2298" y="1800"/>
                  </a:cubicBezTo>
                  <a:cubicBezTo>
                    <a:pt x="2237" y="1735"/>
                    <a:pt x="2509" y="1619"/>
                    <a:pt x="2454" y="1578"/>
                  </a:cubicBezTo>
                  <a:cubicBezTo>
                    <a:pt x="2408" y="1544"/>
                    <a:pt x="2305" y="1405"/>
                    <a:pt x="2250" y="1386"/>
                  </a:cubicBezTo>
                  <a:cubicBezTo>
                    <a:pt x="2309" y="1355"/>
                    <a:pt x="2118" y="1254"/>
                    <a:pt x="2094" y="1182"/>
                  </a:cubicBezTo>
                  <a:cubicBezTo>
                    <a:pt x="2062" y="981"/>
                    <a:pt x="1912" y="909"/>
                    <a:pt x="1926" y="708"/>
                  </a:cubicBezTo>
                  <a:cubicBezTo>
                    <a:pt x="1997" y="589"/>
                    <a:pt x="1975" y="463"/>
                    <a:pt x="1950" y="408"/>
                  </a:cubicBezTo>
                  <a:cubicBezTo>
                    <a:pt x="1913" y="369"/>
                    <a:pt x="1439" y="213"/>
                    <a:pt x="1392" y="186"/>
                  </a:cubicBezTo>
                  <a:cubicBezTo>
                    <a:pt x="1258" y="110"/>
                    <a:pt x="1077" y="93"/>
                    <a:pt x="926" y="84"/>
                  </a:cubicBezTo>
                  <a:cubicBezTo>
                    <a:pt x="849" y="79"/>
                    <a:pt x="771" y="76"/>
                    <a:pt x="694" y="72"/>
                  </a:cubicBezTo>
                  <a:cubicBezTo>
                    <a:pt x="579" y="52"/>
                    <a:pt x="468" y="32"/>
                    <a:pt x="353" y="18"/>
                  </a:cubicBezTo>
                  <a:cubicBezTo>
                    <a:pt x="314" y="8"/>
                    <a:pt x="273" y="5"/>
                    <a:pt x="234" y="0"/>
                  </a:cubicBezTo>
                  <a:cubicBezTo>
                    <a:pt x="243" y="50"/>
                    <a:pt x="267" y="62"/>
                    <a:pt x="302" y="96"/>
                  </a:cubicBezTo>
                  <a:cubicBezTo>
                    <a:pt x="382" y="174"/>
                    <a:pt x="457" y="234"/>
                    <a:pt x="552" y="294"/>
                  </a:cubicBezTo>
                  <a:cubicBezTo>
                    <a:pt x="555" y="300"/>
                    <a:pt x="557" y="307"/>
                    <a:pt x="563" y="312"/>
                  </a:cubicBezTo>
                  <a:cubicBezTo>
                    <a:pt x="568" y="316"/>
                    <a:pt x="574" y="315"/>
                    <a:pt x="580" y="318"/>
                  </a:cubicBezTo>
                  <a:cubicBezTo>
                    <a:pt x="630" y="344"/>
                    <a:pt x="647" y="338"/>
                    <a:pt x="523" y="330"/>
                  </a:cubicBezTo>
                  <a:cubicBezTo>
                    <a:pt x="446" y="314"/>
                    <a:pt x="379" y="314"/>
                    <a:pt x="325" y="372"/>
                  </a:cubicBezTo>
                  <a:cubicBezTo>
                    <a:pt x="321" y="384"/>
                    <a:pt x="317" y="396"/>
                    <a:pt x="313" y="408"/>
                  </a:cubicBezTo>
                  <a:cubicBezTo>
                    <a:pt x="311" y="414"/>
                    <a:pt x="308" y="426"/>
                    <a:pt x="308" y="426"/>
                  </a:cubicBezTo>
                  <a:cubicBezTo>
                    <a:pt x="309" y="448"/>
                    <a:pt x="307" y="471"/>
                    <a:pt x="313" y="492"/>
                  </a:cubicBezTo>
                  <a:cubicBezTo>
                    <a:pt x="316" y="502"/>
                    <a:pt x="350" y="528"/>
                    <a:pt x="359" y="534"/>
                  </a:cubicBezTo>
                  <a:cubicBezTo>
                    <a:pt x="392" y="559"/>
                    <a:pt x="444" y="580"/>
                    <a:pt x="484" y="588"/>
                  </a:cubicBezTo>
                  <a:cubicBezTo>
                    <a:pt x="508" y="601"/>
                    <a:pt x="531" y="605"/>
                    <a:pt x="557" y="612"/>
                  </a:cubicBezTo>
                  <a:cubicBezTo>
                    <a:pt x="489" y="614"/>
                    <a:pt x="421" y="610"/>
                    <a:pt x="353" y="618"/>
                  </a:cubicBezTo>
                  <a:cubicBezTo>
                    <a:pt x="335" y="620"/>
                    <a:pt x="343" y="648"/>
                    <a:pt x="347" y="654"/>
                  </a:cubicBezTo>
                  <a:cubicBezTo>
                    <a:pt x="357" y="667"/>
                    <a:pt x="368" y="681"/>
                    <a:pt x="381" y="690"/>
                  </a:cubicBezTo>
                  <a:cubicBezTo>
                    <a:pt x="432" y="726"/>
                    <a:pt x="463" y="744"/>
                    <a:pt x="523" y="762"/>
                  </a:cubicBezTo>
                  <a:cubicBezTo>
                    <a:pt x="557" y="784"/>
                    <a:pt x="599" y="803"/>
                    <a:pt x="637" y="816"/>
                  </a:cubicBezTo>
                  <a:cubicBezTo>
                    <a:pt x="633" y="828"/>
                    <a:pt x="624" y="839"/>
                    <a:pt x="625" y="852"/>
                  </a:cubicBezTo>
                  <a:cubicBezTo>
                    <a:pt x="627" y="866"/>
                    <a:pt x="627" y="880"/>
                    <a:pt x="631" y="894"/>
                  </a:cubicBezTo>
                  <a:cubicBezTo>
                    <a:pt x="645" y="945"/>
                    <a:pt x="744" y="944"/>
                    <a:pt x="779" y="948"/>
                  </a:cubicBezTo>
                  <a:cubicBezTo>
                    <a:pt x="786" y="950"/>
                    <a:pt x="806" y="947"/>
                    <a:pt x="801" y="954"/>
                  </a:cubicBezTo>
                  <a:cubicBezTo>
                    <a:pt x="795" y="965"/>
                    <a:pt x="767" y="966"/>
                    <a:pt x="767" y="966"/>
                  </a:cubicBezTo>
                  <a:cubicBezTo>
                    <a:pt x="757" y="977"/>
                    <a:pt x="746" y="987"/>
                    <a:pt x="739" y="1002"/>
                  </a:cubicBezTo>
                  <a:cubicBezTo>
                    <a:pt x="734" y="1014"/>
                    <a:pt x="728" y="1038"/>
                    <a:pt x="728" y="1038"/>
                  </a:cubicBezTo>
                  <a:cubicBezTo>
                    <a:pt x="730" y="1060"/>
                    <a:pt x="726" y="1084"/>
                    <a:pt x="733" y="1104"/>
                  </a:cubicBezTo>
                  <a:cubicBezTo>
                    <a:pt x="736" y="1112"/>
                    <a:pt x="748" y="1107"/>
                    <a:pt x="756" y="1110"/>
                  </a:cubicBezTo>
                  <a:cubicBezTo>
                    <a:pt x="776" y="1119"/>
                    <a:pt x="792" y="1136"/>
                    <a:pt x="813" y="1140"/>
                  </a:cubicBezTo>
                  <a:cubicBezTo>
                    <a:pt x="851" y="1148"/>
                    <a:pt x="889" y="1156"/>
                    <a:pt x="926" y="1164"/>
                  </a:cubicBezTo>
                  <a:cubicBezTo>
                    <a:pt x="944" y="1192"/>
                    <a:pt x="932" y="1191"/>
                    <a:pt x="921" y="1218"/>
                  </a:cubicBezTo>
                  <a:cubicBezTo>
                    <a:pt x="916" y="1230"/>
                    <a:pt x="913" y="1242"/>
                    <a:pt x="909" y="1254"/>
                  </a:cubicBezTo>
                  <a:cubicBezTo>
                    <a:pt x="907" y="1260"/>
                    <a:pt x="904" y="1272"/>
                    <a:pt x="904" y="1272"/>
                  </a:cubicBezTo>
                  <a:cubicBezTo>
                    <a:pt x="906" y="1286"/>
                    <a:pt x="905" y="1301"/>
                    <a:pt x="909" y="1314"/>
                  </a:cubicBezTo>
                  <a:cubicBezTo>
                    <a:pt x="912" y="1322"/>
                    <a:pt x="922" y="1325"/>
                    <a:pt x="926" y="1332"/>
                  </a:cubicBezTo>
                  <a:lnTo>
                    <a:pt x="949" y="1368"/>
                  </a:lnTo>
                  <a:cubicBezTo>
                    <a:pt x="949" y="1368"/>
                    <a:pt x="949" y="1368"/>
                    <a:pt x="949" y="1368"/>
                  </a:cubicBezTo>
                  <a:cubicBezTo>
                    <a:pt x="961" y="1406"/>
                    <a:pt x="1400" y="1460"/>
                    <a:pt x="1416" y="1494"/>
                  </a:cubicBezTo>
                  <a:cubicBezTo>
                    <a:pt x="1438" y="1540"/>
                    <a:pt x="1457" y="1667"/>
                    <a:pt x="1500" y="1698"/>
                  </a:cubicBezTo>
                  <a:cubicBezTo>
                    <a:pt x="1498" y="1708"/>
                    <a:pt x="1458" y="1549"/>
                    <a:pt x="1404" y="1554"/>
                  </a:cubicBezTo>
                  <a:cubicBezTo>
                    <a:pt x="1374" y="1526"/>
                    <a:pt x="1106" y="1639"/>
                    <a:pt x="1068" y="1626"/>
                  </a:cubicBezTo>
                  <a:cubicBezTo>
                    <a:pt x="1030" y="1640"/>
                    <a:pt x="998" y="1667"/>
                    <a:pt x="960" y="1680"/>
                  </a:cubicBezTo>
                  <a:cubicBezTo>
                    <a:pt x="913" y="1697"/>
                    <a:pt x="856" y="1698"/>
                    <a:pt x="807" y="1704"/>
                  </a:cubicBezTo>
                  <a:cubicBezTo>
                    <a:pt x="648" y="1701"/>
                    <a:pt x="566" y="1713"/>
                    <a:pt x="438" y="1686"/>
                  </a:cubicBezTo>
                  <a:cubicBezTo>
                    <a:pt x="416" y="1675"/>
                    <a:pt x="399" y="1668"/>
                    <a:pt x="376" y="1662"/>
                  </a:cubicBezTo>
                  <a:cubicBezTo>
                    <a:pt x="313" y="1618"/>
                    <a:pt x="248" y="1579"/>
                    <a:pt x="177" y="1554"/>
                  </a:cubicBezTo>
                  <a:cubicBezTo>
                    <a:pt x="135" y="1510"/>
                    <a:pt x="74" y="1478"/>
                    <a:pt x="18" y="1458"/>
                  </a:cubicBezTo>
                  <a:cubicBezTo>
                    <a:pt x="14" y="1452"/>
                    <a:pt x="13" y="1440"/>
                    <a:pt x="7" y="1440"/>
                  </a:cubicBezTo>
                  <a:cubicBezTo>
                    <a:pt x="1" y="1440"/>
                    <a:pt x="0" y="1452"/>
                    <a:pt x="1" y="1458"/>
                  </a:cubicBezTo>
                  <a:cubicBezTo>
                    <a:pt x="2" y="1465"/>
                    <a:pt x="9" y="1470"/>
                    <a:pt x="12" y="1476"/>
                  </a:cubicBezTo>
                  <a:cubicBezTo>
                    <a:pt x="21" y="1494"/>
                    <a:pt x="24" y="1521"/>
                    <a:pt x="35" y="1536"/>
                  </a:cubicBezTo>
                  <a:cubicBezTo>
                    <a:pt x="50" y="1557"/>
                    <a:pt x="79" y="1588"/>
                    <a:pt x="97" y="1608"/>
                  </a:cubicBezTo>
                  <a:cubicBezTo>
                    <a:pt x="116" y="1628"/>
                    <a:pt x="111" y="1614"/>
                    <a:pt x="132" y="1626"/>
                  </a:cubicBezTo>
                  <a:cubicBezTo>
                    <a:pt x="144" y="1633"/>
                    <a:pt x="154" y="1642"/>
                    <a:pt x="166" y="1650"/>
                  </a:cubicBezTo>
                  <a:cubicBezTo>
                    <a:pt x="171" y="1654"/>
                    <a:pt x="183" y="1662"/>
                    <a:pt x="183" y="1662"/>
                  </a:cubicBezTo>
                  <a:cubicBezTo>
                    <a:pt x="140" y="1677"/>
                    <a:pt x="79" y="1659"/>
                    <a:pt x="35" y="1650"/>
                  </a:cubicBezTo>
                  <a:cubicBezTo>
                    <a:pt x="43" y="1691"/>
                    <a:pt x="63" y="1738"/>
                    <a:pt x="103" y="1752"/>
                  </a:cubicBezTo>
                  <a:cubicBezTo>
                    <a:pt x="131" y="1781"/>
                    <a:pt x="154" y="1788"/>
                    <a:pt x="188" y="1812"/>
                  </a:cubicBezTo>
                  <a:cubicBezTo>
                    <a:pt x="203" y="1823"/>
                    <a:pt x="239" y="1836"/>
                    <a:pt x="239" y="1836"/>
                  </a:cubicBezTo>
                  <a:cubicBezTo>
                    <a:pt x="270" y="1868"/>
                    <a:pt x="311" y="1881"/>
                    <a:pt x="353" y="1890"/>
                  </a:cubicBezTo>
                  <a:cubicBezTo>
                    <a:pt x="396" y="1920"/>
                    <a:pt x="342" y="1885"/>
                    <a:pt x="393" y="1908"/>
                  </a:cubicBezTo>
                  <a:cubicBezTo>
                    <a:pt x="400" y="1911"/>
                    <a:pt x="429" y="1936"/>
                    <a:pt x="432" y="1938"/>
                  </a:cubicBezTo>
                  <a:cubicBezTo>
                    <a:pt x="483" y="1974"/>
                    <a:pt x="532" y="2005"/>
                    <a:pt x="586" y="2034"/>
                  </a:cubicBezTo>
                  <a:cubicBezTo>
                    <a:pt x="642" y="2124"/>
                    <a:pt x="707" y="2092"/>
                    <a:pt x="808" y="2096"/>
                  </a:cubicBezTo>
                  <a:cubicBezTo>
                    <a:pt x="868" y="2092"/>
                    <a:pt x="915" y="2098"/>
                    <a:pt x="972" y="2088"/>
                  </a:cubicBezTo>
                  <a:cubicBezTo>
                    <a:pt x="893" y="2084"/>
                    <a:pt x="885" y="2098"/>
                    <a:pt x="816" y="2088"/>
                  </a:cubicBezTo>
                  <a:cubicBezTo>
                    <a:pt x="805" y="2090"/>
                    <a:pt x="769" y="2138"/>
                    <a:pt x="762" y="2148"/>
                  </a:cubicBezTo>
                  <a:cubicBezTo>
                    <a:pt x="756" y="2164"/>
                    <a:pt x="775" y="2175"/>
                    <a:pt x="779" y="2184"/>
                  </a:cubicBezTo>
                  <a:cubicBezTo>
                    <a:pt x="781" y="2190"/>
                    <a:pt x="780" y="2198"/>
                    <a:pt x="784" y="2202"/>
                  </a:cubicBezTo>
                  <a:cubicBezTo>
                    <a:pt x="794" y="2209"/>
                    <a:pt x="818" y="2225"/>
                    <a:pt x="824" y="2232"/>
                  </a:cubicBezTo>
                  <a:cubicBezTo>
                    <a:pt x="829" y="2237"/>
                    <a:pt x="830" y="2245"/>
                    <a:pt x="836" y="2250"/>
                  </a:cubicBezTo>
                  <a:cubicBezTo>
                    <a:pt x="879" y="2288"/>
                    <a:pt x="952" y="2300"/>
                    <a:pt x="1006" y="2310"/>
                  </a:cubicBezTo>
                  <a:cubicBezTo>
                    <a:pt x="1044" y="2319"/>
                    <a:pt x="1064" y="2329"/>
                    <a:pt x="1076" y="2328"/>
                  </a:cubicBezTo>
                  <a:cubicBezTo>
                    <a:pt x="1094" y="2331"/>
                    <a:pt x="1080" y="2326"/>
                    <a:pt x="1112" y="2326"/>
                  </a:cubicBezTo>
                  <a:cubicBezTo>
                    <a:pt x="1125" y="2323"/>
                    <a:pt x="1254" y="2331"/>
                    <a:pt x="1268" y="2326"/>
                  </a:cubicBezTo>
                  <a:cubicBezTo>
                    <a:pt x="1304" y="2321"/>
                    <a:pt x="1305" y="2299"/>
                    <a:pt x="1326" y="2298"/>
                  </a:cubicBezTo>
                  <a:cubicBezTo>
                    <a:pt x="1337" y="2294"/>
                    <a:pt x="1360" y="2273"/>
                    <a:pt x="1372" y="2276"/>
                  </a:cubicBezTo>
                  <a:cubicBezTo>
                    <a:pt x="1375" y="2277"/>
                    <a:pt x="1315" y="2290"/>
                    <a:pt x="1342" y="2302"/>
                  </a:cubicBezTo>
                  <a:cubicBezTo>
                    <a:pt x="1396" y="2340"/>
                    <a:pt x="1470" y="2335"/>
                    <a:pt x="1534" y="2346"/>
                  </a:cubicBezTo>
                  <a:cubicBezTo>
                    <a:pt x="1598" y="2375"/>
                    <a:pt x="1642" y="2378"/>
                    <a:pt x="1716" y="2382"/>
                  </a:cubicBezTo>
                  <a:cubicBezTo>
                    <a:pt x="1795" y="2386"/>
                    <a:pt x="1954" y="2394"/>
                    <a:pt x="1954" y="2394"/>
                  </a:cubicBezTo>
                  <a:cubicBezTo>
                    <a:pt x="2255" y="2389"/>
                    <a:pt x="2099" y="2387"/>
                    <a:pt x="2298" y="2334"/>
                  </a:cubicBezTo>
                  <a:cubicBezTo>
                    <a:pt x="2401" y="2287"/>
                    <a:pt x="2544" y="2166"/>
                    <a:pt x="2573" y="2112"/>
                  </a:cubicBezTo>
                  <a:cubicBezTo>
                    <a:pt x="2580" y="2081"/>
                    <a:pt x="2608" y="2050"/>
                    <a:pt x="2618" y="2022"/>
                  </a:cubicBezTo>
                  <a:cubicBezTo>
                    <a:pt x="2640" y="1966"/>
                    <a:pt x="2668" y="1912"/>
                    <a:pt x="2698" y="1860"/>
                  </a:cubicBezTo>
                  <a:cubicBezTo>
                    <a:pt x="2746" y="1774"/>
                    <a:pt x="2841" y="1729"/>
                    <a:pt x="2896" y="1650"/>
                  </a:cubicBezTo>
                  <a:cubicBezTo>
                    <a:pt x="2923" y="1566"/>
                    <a:pt x="2943" y="1479"/>
                    <a:pt x="2959" y="1392"/>
                  </a:cubicBezTo>
                  <a:cubicBezTo>
                    <a:pt x="2965" y="1363"/>
                    <a:pt x="2967" y="1336"/>
                    <a:pt x="2976" y="1308"/>
                  </a:cubicBezTo>
                  <a:cubicBezTo>
                    <a:pt x="2991" y="1198"/>
                    <a:pt x="2992" y="1089"/>
                    <a:pt x="2999" y="978"/>
                  </a:cubicBezTo>
                  <a:cubicBezTo>
                    <a:pt x="3000" y="946"/>
                    <a:pt x="2958" y="750"/>
                    <a:pt x="3044" y="720"/>
                  </a:cubicBezTo>
                  <a:cubicBezTo>
                    <a:pt x="3078" y="684"/>
                    <a:pt x="3081" y="684"/>
                    <a:pt x="3121" y="656"/>
                  </a:cubicBezTo>
                  <a:cubicBezTo>
                    <a:pt x="3134" y="615"/>
                    <a:pt x="3177" y="521"/>
                    <a:pt x="3158" y="494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12" name="Group 58"/>
            <p:cNvGrpSpPr>
              <a:grpSpLocks/>
            </p:cNvGrpSpPr>
            <p:nvPr/>
          </p:nvGrpSpPr>
          <p:grpSpPr bwMode="auto">
            <a:xfrm>
              <a:off x="2192338" y="1379540"/>
              <a:ext cx="50800" cy="57150"/>
              <a:chOff x="1376" y="1220"/>
              <a:chExt cx="32" cy="36"/>
            </a:xfrm>
          </p:grpSpPr>
          <p:sp>
            <p:nvSpPr>
              <p:cNvPr id="20" name="Oval 59"/>
              <p:cNvSpPr>
                <a:spLocks noChangeArrowheads="1"/>
              </p:cNvSpPr>
              <p:nvPr/>
            </p:nvSpPr>
            <p:spPr bwMode="auto">
              <a:xfrm>
                <a:off x="1376" y="1220"/>
                <a:ext cx="32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2" name="Oval 60"/>
              <p:cNvSpPr>
                <a:spLocks noChangeArrowheads="1"/>
              </p:cNvSpPr>
              <p:nvPr/>
            </p:nvSpPr>
            <p:spPr bwMode="auto">
              <a:xfrm>
                <a:off x="1388" y="1228"/>
                <a:ext cx="17" cy="1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61"/>
            <p:cNvGrpSpPr>
              <a:grpSpLocks/>
            </p:cNvGrpSpPr>
            <p:nvPr/>
          </p:nvGrpSpPr>
          <p:grpSpPr bwMode="auto">
            <a:xfrm>
              <a:off x="2247900" y="1390653"/>
              <a:ext cx="647700" cy="96837"/>
              <a:chOff x="4370" y="1486"/>
              <a:chExt cx="1148" cy="174"/>
            </a:xfrm>
          </p:grpSpPr>
          <p:sp>
            <p:nvSpPr>
              <p:cNvPr id="18" name="Freeform 62"/>
              <p:cNvSpPr>
                <a:spLocks/>
              </p:cNvSpPr>
              <p:nvPr/>
            </p:nvSpPr>
            <p:spPr bwMode="auto">
              <a:xfrm>
                <a:off x="4370" y="1565"/>
                <a:ext cx="1064" cy="95"/>
              </a:xfrm>
              <a:custGeom>
                <a:avLst/>
                <a:gdLst>
                  <a:gd name="T0" fmla="*/ 94 w 1064"/>
                  <a:gd name="T1" fmla="*/ 95 h 95"/>
                  <a:gd name="T2" fmla="*/ 160 w 1064"/>
                  <a:gd name="T3" fmla="*/ 81 h 95"/>
                  <a:gd name="T4" fmla="*/ 608 w 1064"/>
                  <a:gd name="T5" fmla="*/ 81 h 95"/>
                  <a:gd name="T6" fmla="*/ 768 w 1064"/>
                  <a:gd name="T7" fmla="*/ 87 h 95"/>
                  <a:gd name="T8" fmla="*/ 914 w 1064"/>
                  <a:gd name="T9" fmla="*/ 85 h 95"/>
                  <a:gd name="T10" fmla="*/ 992 w 1064"/>
                  <a:gd name="T11" fmla="*/ 79 h 95"/>
                  <a:gd name="T12" fmla="*/ 1034 w 1064"/>
                  <a:gd name="T13" fmla="*/ 69 h 95"/>
                  <a:gd name="T14" fmla="*/ 1064 w 1064"/>
                  <a:gd name="T15" fmla="*/ 55 h 95"/>
                  <a:gd name="T16" fmla="*/ 812 w 1064"/>
                  <a:gd name="T17" fmla="*/ 49 h 95"/>
                  <a:gd name="T18" fmla="*/ 670 w 1064"/>
                  <a:gd name="T19" fmla="*/ 29 h 95"/>
                  <a:gd name="T20" fmla="*/ 432 w 1064"/>
                  <a:gd name="T21" fmla="*/ 15 h 95"/>
                  <a:gd name="T22" fmla="*/ 304 w 1064"/>
                  <a:gd name="T23" fmla="*/ 7 h 95"/>
                  <a:gd name="T24" fmla="*/ 134 w 1064"/>
                  <a:gd name="T25" fmla="*/ 7 h 95"/>
                  <a:gd name="T26" fmla="*/ 118 w 1064"/>
                  <a:gd name="T27" fmla="*/ 35 h 95"/>
                  <a:gd name="T28" fmla="*/ 94 w 1064"/>
                  <a:gd name="T29" fmla="*/ 95 h 9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64"/>
                  <a:gd name="T46" fmla="*/ 0 h 95"/>
                  <a:gd name="T47" fmla="*/ 1064 w 1064"/>
                  <a:gd name="T48" fmla="*/ 95 h 9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64" h="95">
                    <a:moveTo>
                      <a:pt x="94" y="95"/>
                    </a:moveTo>
                    <a:cubicBezTo>
                      <a:pt x="122" y="86"/>
                      <a:pt x="0" y="86"/>
                      <a:pt x="160" y="81"/>
                    </a:cubicBezTo>
                    <a:cubicBezTo>
                      <a:pt x="299" y="56"/>
                      <a:pt x="465" y="80"/>
                      <a:pt x="608" y="81"/>
                    </a:cubicBezTo>
                    <a:cubicBezTo>
                      <a:pt x="662" y="85"/>
                      <a:pt x="714" y="86"/>
                      <a:pt x="768" y="87"/>
                    </a:cubicBezTo>
                    <a:cubicBezTo>
                      <a:pt x="817" y="86"/>
                      <a:pt x="865" y="86"/>
                      <a:pt x="914" y="85"/>
                    </a:cubicBezTo>
                    <a:cubicBezTo>
                      <a:pt x="940" y="84"/>
                      <a:pt x="992" y="79"/>
                      <a:pt x="992" y="79"/>
                    </a:cubicBezTo>
                    <a:cubicBezTo>
                      <a:pt x="1006" y="76"/>
                      <a:pt x="1020" y="72"/>
                      <a:pt x="1034" y="69"/>
                    </a:cubicBezTo>
                    <a:cubicBezTo>
                      <a:pt x="1042" y="64"/>
                      <a:pt x="1054" y="58"/>
                      <a:pt x="1064" y="55"/>
                    </a:cubicBezTo>
                    <a:cubicBezTo>
                      <a:pt x="980" y="48"/>
                      <a:pt x="896" y="52"/>
                      <a:pt x="812" y="49"/>
                    </a:cubicBezTo>
                    <a:cubicBezTo>
                      <a:pt x="764" y="44"/>
                      <a:pt x="717" y="35"/>
                      <a:pt x="670" y="29"/>
                    </a:cubicBezTo>
                    <a:cubicBezTo>
                      <a:pt x="591" y="20"/>
                      <a:pt x="511" y="19"/>
                      <a:pt x="432" y="15"/>
                    </a:cubicBezTo>
                    <a:cubicBezTo>
                      <a:pt x="392" y="7"/>
                      <a:pt x="344" y="8"/>
                      <a:pt x="304" y="7"/>
                    </a:cubicBezTo>
                    <a:cubicBezTo>
                      <a:pt x="243" y="3"/>
                      <a:pt x="211" y="0"/>
                      <a:pt x="134" y="7"/>
                    </a:cubicBezTo>
                    <a:cubicBezTo>
                      <a:pt x="123" y="8"/>
                      <a:pt x="127" y="29"/>
                      <a:pt x="118" y="35"/>
                    </a:cubicBezTo>
                    <a:cubicBezTo>
                      <a:pt x="106" y="53"/>
                      <a:pt x="101" y="75"/>
                      <a:pt x="94" y="95"/>
                    </a:cubicBezTo>
                    <a:close/>
                  </a:path>
                </a:pathLst>
              </a:cu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9" name="Freeform 63"/>
              <p:cNvSpPr>
                <a:spLocks/>
              </p:cNvSpPr>
              <p:nvPr/>
            </p:nvSpPr>
            <p:spPr bwMode="auto">
              <a:xfrm>
                <a:off x="4490" y="1486"/>
                <a:ext cx="1028" cy="140"/>
              </a:xfrm>
              <a:custGeom>
                <a:avLst/>
                <a:gdLst>
                  <a:gd name="T0" fmla="*/ 6 w 1028"/>
                  <a:gd name="T1" fmla="*/ 0 h 140"/>
                  <a:gd name="T2" fmla="*/ 26 w 1028"/>
                  <a:gd name="T3" fmla="*/ 6 h 140"/>
                  <a:gd name="T4" fmla="*/ 160 w 1028"/>
                  <a:gd name="T5" fmla="*/ 36 h 140"/>
                  <a:gd name="T6" fmla="*/ 326 w 1028"/>
                  <a:gd name="T7" fmla="*/ 58 h 140"/>
                  <a:gd name="T8" fmla="*/ 358 w 1028"/>
                  <a:gd name="T9" fmla="*/ 60 h 140"/>
                  <a:gd name="T10" fmla="*/ 412 w 1028"/>
                  <a:gd name="T11" fmla="*/ 64 h 140"/>
                  <a:gd name="T12" fmla="*/ 604 w 1028"/>
                  <a:gd name="T13" fmla="*/ 76 h 140"/>
                  <a:gd name="T14" fmla="*/ 736 w 1028"/>
                  <a:gd name="T15" fmla="*/ 86 h 140"/>
                  <a:gd name="T16" fmla="*/ 960 w 1028"/>
                  <a:gd name="T17" fmla="*/ 112 h 140"/>
                  <a:gd name="T18" fmla="*/ 1028 w 1028"/>
                  <a:gd name="T19" fmla="*/ 122 h 140"/>
                  <a:gd name="T20" fmla="*/ 910 w 1028"/>
                  <a:gd name="T21" fmla="*/ 140 h 140"/>
                  <a:gd name="T22" fmla="*/ 648 w 1028"/>
                  <a:gd name="T23" fmla="*/ 138 h 140"/>
                  <a:gd name="T24" fmla="*/ 542 w 1028"/>
                  <a:gd name="T25" fmla="*/ 130 h 140"/>
                  <a:gd name="T26" fmla="*/ 116 w 1028"/>
                  <a:gd name="T27" fmla="*/ 100 h 140"/>
                  <a:gd name="T28" fmla="*/ 0 w 1028"/>
                  <a:gd name="T29" fmla="*/ 104 h 140"/>
                  <a:gd name="T30" fmla="*/ 22 w 1028"/>
                  <a:gd name="T31" fmla="*/ 98 h 140"/>
                  <a:gd name="T32" fmla="*/ 2 w 1028"/>
                  <a:gd name="T33" fmla="*/ 94 h 140"/>
                  <a:gd name="T34" fmla="*/ 6 w 1028"/>
                  <a:gd name="T35" fmla="*/ 88 h 140"/>
                  <a:gd name="T36" fmla="*/ 12 w 1028"/>
                  <a:gd name="T37" fmla="*/ 70 h 140"/>
                  <a:gd name="T38" fmla="*/ 14 w 1028"/>
                  <a:gd name="T39" fmla="*/ 64 h 140"/>
                  <a:gd name="T40" fmla="*/ 6 w 1028"/>
                  <a:gd name="T41" fmla="*/ 0 h 14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28"/>
                  <a:gd name="T64" fmla="*/ 0 h 140"/>
                  <a:gd name="T65" fmla="*/ 1028 w 1028"/>
                  <a:gd name="T66" fmla="*/ 140 h 14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28" h="140">
                    <a:moveTo>
                      <a:pt x="6" y="0"/>
                    </a:moveTo>
                    <a:cubicBezTo>
                      <a:pt x="21" y="5"/>
                      <a:pt x="14" y="3"/>
                      <a:pt x="26" y="6"/>
                    </a:cubicBezTo>
                    <a:cubicBezTo>
                      <a:pt x="53" y="24"/>
                      <a:pt x="128" y="33"/>
                      <a:pt x="160" y="36"/>
                    </a:cubicBezTo>
                    <a:cubicBezTo>
                      <a:pt x="212" y="48"/>
                      <a:pt x="272" y="54"/>
                      <a:pt x="326" y="58"/>
                    </a:cubicBezTo>
                    <a:cubicBezTo>
                      <a:pt x="337" y="59"/>
                      <a:pt x="347" y="59"/>
                      <a:pt x="358" y="60"/>
                    </a:cubicBezTo>
                    <a:cubicBezTo>
                      <a:pt x="376" y="61"/>
                      <a:pt x="412" y="64"/>
                      <a:pt x="412" y="64"/>
                    </a:cubicBezTo>
                    <a:cubicBezTo>
                      <a:pt x="475" y="75"/>
                      <a:pt x="540" y="74"/>
                      <a:pt x="604" y="76"/>
                    </a:cubicBezTo>
                    <a:cubicBezTo>
                      <a:pt x="648" y="78"/>
                      <a:pt x="692" y="83"/>
                      <a:pt x="736" y="86"/>
                    </a:cubicBezTo>
                    <a:cubicBezTo>
                      <a:pt x="810" y="99"/>
                      <a:pt x="886" y="99"/>
                      <a:pt x="960" y="112"/>
                    </a:cubicBezTo>
                    <a:cubicBezTo>
                      <a:pt x="983" y="116"/>
                      <a:pt x="1006" y="115"/>
                      <a:pt x="1028" y="122"/>
                    </a:cubicBezTo>
                    <a:cubicBezTo>
                      <a:pt x="990" y="135"/>
                      <a:pt x="950" y="136"/>
                      <a:pt x="910" y="140"/>
                    </a:cubicBezTo>
                    <a:cubicBezTo>
                      <a:pt x="823" y="139"/>
                      <a:pt x="735" y="139"/>
                      <a:pt x="648" y="138"/>
                    </a:cubicBezTo>
                    <a:cubicBezTo>
                      <a:pt x="613" y="138"/>
                      <a:pt x="542" y="130"/>
                      <a:pt x="542" y="130"/>
                    </a:cubicBezTo>
                    <a:cubicBezTo>
                      <a:pt x="404" y="102"/>
                      <a:pt x="256" y="103"/>
                      <a:pt x="116" y="100"/>
                    </a:cubicBezTo>
                    <a:cubicBezTo>
                      <a:pt x="114" y="100"/>
                      <a:pt x="34" y="104"/>
                      <a:pt x="0" y="104"/>
                    </a:cubicBezTo>
                    <a:cubicBezTo>
                      <a:pt x="7" y="102"/>
                      <a:pt x="21" y="105"/>
                      <a:pt x="22" y="98"/>
                    </a:cubicBezTo>
                    <a:cubicBezTo>
                      <a:pt x="23" y="91"/>
                      <a:pt x="8" y="98"/>
                      <a:pt x="2" y="94"/>
                    </a:cubicBezTo>
                    <a:cubicBezTo>
                      <a:pt x="0" y="93"/>
                      <a:pt x="5" y="90"/>
                      <a:pt x="6" y="88"/>
                    </a:cubicBezTo>
                    <a:cubicBezTo>
                      <a:pt x="6" y="88"/>
                      <a:pt x="11" y="73"/>
                      <a:pt x="12" y="70"/>
                    </a:cubicBezTo>
                    <a:cubicBezTo>
                      <a:pt x="13" y="68"/>
                      <a:pt x="14" y="64"/>
                      <a:pt x="14" y="64"/>
                    </a:cubicBezTo>
                    <a:cubicBezTo>
                      <a:pt x="12" y="9"/>
                      <a:pt x="19" y="29"/>
                      <a:pt x="6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4" name="Freeform 64"/>
            <p:cNvSpPr>
              <a:spLocks/>
            </p:cNvSpPr>
            <p:nvPr/>
          </p:nvSpPr>
          <p:spPr bwMode="auto">
            <a:xfrm>
              <a:off x="1470025" y="2716215"/>
              <a:ext cx="161925" cy="287338"/>
            </a:xfrm>
            <a:custGeom>
              <a:avLst/>
              <a:gdLst>
                <a:gd name="T0" fmla="*/ 2147483647 w 186"/>
                <a:gd name="T1" fmla="*/ 0 h 327"/>
                <a:gd name="T2" fmla="*/ 2147483647 w 186"/>
                <a:gd name="T3" fmla="*/ 2147483647 h 327"/>
                <a:gd name="T4" fmla="*/ 2147483647 w 186"/>
                <a:gd name="T5" fmla="*/ 2147483647 h 327"/>
                <a:gd name="T6" fmla="*/ 2147483647 w 186"/>
                <a:gd name="T7" fmla="*/ 2147483647 h 327"/>
                <a:gd name="T8" fmla="*/ 2147483647 w 186"/>
                <a:gd name="T9" fmla="*/ 2147483647 h 327"/>
                <a:gd name="T10" fmla="*/ 0 w 186"/>
                <a:gd name="T11" fmla="*/ 2147483647 h 3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6"/>
                <a:gd name="T19" fmla="*/ 0 h 327"/>
                <a:gd name="T20" fmla="*/ 186 w 186"/>
                <a:gd name="T21" fmla="*/ 327 h 3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6" h="327">
                  <a:moveTo>
                    <a:pt x="186" y="0"/>
                  </a:moveTo>
                  <a:cubicBezTo>
                    <a:pt x="174" y="25"/>
                    <a:pt x="153" y="39"/>
                    <a:pt x="135" y="60"/>
                  </a:cubicBezTo>
                  <a:cubicBezTo>
                    <a:pt x="104" y="98"/>
                    <a:pt x="74" y="139"/>
                    <a:pt x="39" y="174"/>
                  </a:cubicBezTo>
                  <a:cubicBezTo>
                    <a:pt x="35" y="185"/>
                    <a:pt x="29" y="194"/>
                    <a:pt x="24" y="204"/>
                  </a:cubicBezTo>
                  <a:cubicBezTo>
                    <a:pt x="21" y="218"/>
                    <a:pt x="9" y="243"/>
                    <a:pt x="9" y="243"/>
                  </a:cubicBezTo>
                  <a:cubicBezTo>
                    <a:pt x="4" y="271"/>
                    <a:pt x="0" y="299"/>
                    <a:pt x="0" y="327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5" name="Freeform 65"/>
            <p:cNvSpPr>
              <a:spLocks/>
            </p:cNvSpPr>
            <p:nvPr/>
          </p:nvSpPr>
          <p:spPr bwMode="auto">
            <a:xfrm>
              <a:off x="1811338" y="2706690"/>
              <a:ext cx="144462" cy="225425"/>
            </a:xfrm>
            <a:custGeom>
              <a:avLst/>
              <a:gdLst>
                <a:gd name="T0" fmla="*/ 0 w 165"/>
                <a:gd name="T1" fmla="*/ 0 h 258"/>
                <a:gd name="T2" fmla="*/ 2147483647 w 165"/>
                <a:gd name="T3" fmla="*/ 2147483647 h 258"/>
                <a:gd name="T4" fmla="*/ 2147483647 w 165"/>
                <a:gd name="T5" fmla="*/ 2147483647 h 258"/>
                <a:gd name="T6" fmla="*/ 2147483647 w 165"/>
                <a:gd name="T7" fmla="*/ 2147483647 h 258"/>
                <a:gd name="T8" fmla="*/ 2147483647 w 165"/>
                <a:gd name="T9" fmla="*/ 2147483647 h 258"/>
                <a:gd name="T10" fmla="*/ 2147483647 w 165"/>
                <a:gd name="T11" fmla="*/ 2147483647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5"/>
                <a:gd name="T19" fmla="*/ 0 h 258"/>
                <a:gd name="T20" fmla="*/ 165 w 165"/>
                <a:gd name="T21" fmla="*/ 258 h 2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5" h="258">
                  <a:moveTo>
                    <a:pt x="0" y="0"/>
                  </a:moveTo>
                  <a:cubicBezTo>
                    <a:pt x="21" y="32"/>
                    <a:pt x="48" y="58"/>
                    <a:pt x="69" y="90"/>
                  </a:cubicBezTo>
                  <a:cubicBezTo>
                    <a:pt x="86" y="115"/>
                    <a:pt x="95" y="146"/>
                    <a:pt x="117" y="168"/>
                  </a:cubicBezTo>
                  <a:cubicBezTo>
                    <a:pt x="125" y="191"/>
                    <a:pt x="139" y="210"/>
                    <a:pt x="150" y="231"/>
                  </a:cubicBezTo>
                  <a:cubicBezTo>
                    <a:pt x="154" y="237"/>
                    <a:pt x="160" y="242"/>
                    <a:pt x="162" y="249"/>
                  </a:cubicBezTo>
                  <a:cubicBezTo>
                    <a:pt x="163" y="252"/>
                    <a:pt x="165" y="258"/>
                    <a:pt x="165" y="258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6" name="Freeform 66"/>
            <p:cNvSpPr>
              <a:spLocks/>
            </p:cNvSpPr>
            <p:nvPr/>
          </p:nvSpPr>
          <p:spPr bwMode="auto">
            <a:xfrm>
              <a:off x="1485900" y="2711453"/>
              <a:ext cx="173038" cy="401637"/>
            </a:xfrm>
            <a:custGeom>
              <a:avLst/>
              <a:gdLst>
                <a:gd name="T0" fmla="*/ 2147483647 w 198"/>
                <a:gd name="T1" fmla="*/ 0 h 459"/>
                <a:gd name="T2" fmla="*/ 2147483647 w 198"/>
                <a:gd name="T3" fmla="*/ 2147483647 h 459"/>
                <a:gd name="T4" fmla="*/ 2147483647 w 198"/>
                <a:gd name="T5" fmla="*/ 2147483647 h 459"/>
                <a:gd name="T6" fmla="*/ 2147483647 w 198"/>
                <a:gd name="T7" fmla="*/ 2147483647 h 459"/>
                <a:gd name="T8" fmla="*/ 2147483647 w 198"/>
                <a:gd name="T9" fmla="*/ 2147483647 h 459"/>
                <a:gd name="T10" fmla="*/ 2147483647 w 198"/>
                <a:gd name="T11" fmla="*/ 2147483647 h 459"/>
                <a:gd name="T12" fmla="*/ 2147483647 w 198"/>
                <a:gd name="T13" fmla="*/ 2147483647 h 459"/>
                <a:gd name="T14" fmla="*/ 2147483647 w 198"/>
                <a:gd name="T15" fmla="*/ 2147483647 h 459"/>
                <a:gd name="T16" fmla="*/ 2147483647 w 198"/>
                <a:gd name="T17" fmla="*/ 2147483647 h 459"/>
                <a:gd name="T18" fmla="*/ 2147483647 w 198"/>
                <a:gd name="T19" fmla="*/ 2147483647 h 459"/>
                <a:gd name="T20" fmla="*/ 0 w 198"/>
                <a:gd name="T21" fmla="*/ 2147483647 h 4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8"/>
                <a:gd name="T34" fmla="*/ 0 h 459"/>
                <a:gd name="T35" fmla="*/ 198 w 198"/>
                <a:gd name="T36" fmla="*/ 459 h 4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8" h="459">
                  <a:moveTo>
                    <a:pt x="198" y="0"/>
                  </a:moveTo>
                  <a:cubicBezTo>
                    <a:pt x="195" y="21"/>
                    <a:pt x="189" y="56"/>
                    <a:pt x="177" y="75"/>
                  </a:cubicBezTo>
                  <a:cubicBezTo>
                    <a:pt x="169" y="87"/>
                    <a:pt x="162" y="98"/>
                    <a:pt x="156" y="111"/>
                  </a:cubicBezTo>
                  <a:cubicBezTo>
                    <a:pt x="149" y="126"/>
                    <a:pt x="145" y="152"/>
                    <a:pt x="135" y="165"/>
                  </a:cubicBezTo>
                  <a:cubicBezTo>
                    <a:pt x="125" y="177"/>
                    <a:pt x="122" y="179"/>
                    <a:pt x="117" y="192"/>
                  </a:cubicBezTo>
                  <a:cubicBezTo>
                    <a:pt x="109" y="213"/>
                    <a:pt x="105" y="237"/>
                    <a:pt x="96" y="258"/>
                  </a:cubicBezTo>
                  <a:cubicBezTo>
                    <a:pt x="92" y="266"/>
                    <a:pt x="88" y="274"/>
                    <a:pt x="84" y="282"/>
                  </a:cubicBezTo>
                  <a:cubicBezTo>
                    <a:pt x="82" y="286"/>
                    <a:pt x="78" y="294"/>
                    <a:pt x="78" y="294"/>
                  </a:cubicBezTo>
                  <a:cubicBezTo>
                    <a:pt x="72" y="329"/>
                    <a:pt x="50" y="352"/>
                    <a:pt x="36" y="384"/>
                  </a:cubicBezTo>
                  <a:cubicBezTo>
                    <a:pt x="26" y="407"/>
                    <a:pt x="18" y="430"/>
                    <a:pt x="3" y="450"/>
                  </a:cubicBezTo>
                  <a:cubicBezTo>
                    <a:pt x="2" y="453"/>
                    <a:pt x="0" y="459"/>
                    <a:pt x="0" y="45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7" name="Text Box 67"/>
            <p:cNvSpPr txBox="1">
              <a:spLocks noChangeArrowheads="1"/>
            </p:cNvSpPr>
            <p:nvPr/>
          </p:nvSpPr>
          <p:spPr bwMode="auto">
            <a:xfrm>
              <a:off x="1554163" y="3221040"/>
              <a:ext cx="415925" cy="4889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r>
                <a:rPr lang="en-US" sz="2600" i="0"/>
                <a:t>5</a:t>
              </a:r>
            </a:p>
          </p:txBody>
        </p:sp>
      </p:grp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6540AD4-6F1E-4BE2-8AEA-F09B901C8A7D}"/>
              </a:ext>
            </a:extLst>
          </p:cNvPr>
          <p:cNvSpPr txBox="1">
            <a:spLocks/>
          </p:cNvSpPr>
          <p:nvPr/>
        </p:nvSpPr>
        <p:spPr>
          <a:xfrm>
            <a:off x="304800" y="1524000"/>
            <a:ext cx="6007893" cy="2895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sz="2400" dirty="0"/>
          </a:p>
          <a:p>
            <a:r>
              <a:rPr lang="fi-FI" sz="2400" dirty="0"/>
              <a:t>Lukukohtainen palaute: </a:t>
            </a:r>
          </a:p>
          <a:p>
            <a:pPr lvl="1"/>
            <a:r>
              <a:rPr lang="fi-FI" sz="2100" dirty="0"/>
              <a:t>Lähetä palaute kustakin oppimateriaalin luvusta, johon liittyviä tehtäviä teet.</a:t>
            </a:r>
          </a:p>
          <a:p>
            <a:pPr lvl="1"/>
            <a:r>
              <a:rPr lang="fi-FI" sz="2000" dirty="0"/>
              <a:t>Vähintään aika-arvio. Sanallinen palaute vapaaehtoista.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846B857-F488-403D-88F7-1B1246520FB1}"/>
              </a:ext>
            </a:extLst>
          </p:cNvPr>
          <p:cNvSpPr txBox="1">
            <a:spLocks/>
          </p:cNvSpPr>
          <p:nvPr/>
        </p:nvSpPr>
        <p:spPr>
          <a:xfrm>
            <a:off x="304800" y="4267200"/>
            <a:ext cx="5768975" cy="2514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/>
              <a:t>Kolmas ja viimeinen osasuoritus on kurssipalautekysely joulukuussa.</a:t>
            </a:r>
          </a:p>
        </p:txBody>
      </p:sp>
    </p:spTree>
    <p:extLst>
      <p:ext uri="{BB962C8B-B14F-4D97-AF65-F5344CB8AC3E}">
        <p14:creationId xmlns:p14="http://schemas.microsoft.com/office/powerpoint/2010/main" val="3417120571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46942" y="1021976"/>
            <a:ext cx="7325458" cy="1976415"/>
          </a:xfrm>
          <a:noFill/>
        </p:spPr>
        <p:txBody>
          <a:bodyPr/>
          <a:lstStyle/>
          <a:p>
            <a:r>
              <a:rPr lang="en-US" dirty="0" err="1"/>
              <a:t>Tehtävät</a:t>
            </a:r>
            <a:r>
              <a:rPr lang="en-US" dirty="0"/>
              <a:t> </a:t>
            </a:r>
            <a:r>
              <a:rPr lang="en-US" dirty="0" err="1"/>
              <a:t>jakautuvat</a:t>
            </a:r>
            <a:r>
              <a:rPr lang="en-US" dirty="0"/>
              <a:t> </a:t>
            </a:r>
            <a:r>
              <a:rPr lang="en-US" dirty="0" err="1"/>
              <a:t>ajallisesti</a:t>
            </a:r>
            <a:r>
              <a:rPr lang="en-US" dirty="0"/>
              <a:t> </a:t>
            </a:r>
            <a:r>
              <a:rPr lang="en-US" i="1" err="1"/>
              <a:t>kierroksiin</a:t>
            </a:r>
            <a:r>
              <a:rPr lang="en-US" sz="2000"/>
              <a:t> </a:t>
            </a:r>
            <a:r>
              <a:rPr lang="en-US" sz="1100"/>
              <a:t> </a:t>
            </a:r>
            <a:r>
              <a:rPr lang="en-US"/>
              <a:t>1–12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Jokaisella</a:t>
            </a:r>
            <a:r>
              <a:rPr lang="en-US" dirty="0"/>
              <a:t> </a:t>
            </a:r>
            <a:r>
              <a:rPr lang="en-US" dirty="0" err="1"/>
              <a:t>kierroksella</a:t>
            </a:r>
            <a:r>
              <a:rPr lang="en-US" dirty="0"/>
              <a:t> on </a:t>
            </a:r>
            <a:r>
              <a:rPr lang="en-US" i="1" dirty="0"/>
              <a:t>deadline</a:t>
            </a:r>
            <a:r>
              <a:rPr lang="en-US" dirty="0"/>
              <a:t>, </a:t>
            </a:r>
            <a:r>
              <a:rPr lang="en-US" dirty="0" err="1"/>
              <a:t>johon</a:t>
            </a:r>
            <a:r>
              <a:rPr lang="en-US" dirty="0"/>
              <a:t> </a:t>
            </a:r>
            <a:r>
              <a:rPr lang="en-US" dirty="0" err="1"/>
              <a:t>mennessä</a:t>
            </a:r>
            <a:r>
              <a:rPr lang="en-US" dirty="0"/>
              <a:t> </a:t>
            </a:r>
            <a:r>
              <a:rPr lang="en-US" dirty="0" err="1"/>
              <a:t>tehtävät</a:t>
            </a:r>
            <a:r>
              <a:rPr lang="en-US" dirty="0"/>
              <a:t> on </a:t>
            </a:r>
            <a:r>
              <a:rPr lang="en-US" dirty="0" err="1"/>
              <a:t>palautettava</a:t>
            </a:r>
            <a:r>
              <a:rPr lang="en-US" dirty="0"/>
              <a:t>.</a:t>
            </a:r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Harjoitustehtävät</a:t>
            </a:r>
          </a:p>
        </p:txBody>
      </p:sp>
      <p:sp>
        <p:nvSpPr>
          <p:cNvPr id="5" name="TextBox 4"/>
          <p:cNvSpPr txBox="1"/>
          <p:nvPr/>
        </p:nvSpPr>
        <p:spPr>
          <a:xfrm rot="282889">
            <a:off x="6957647" y="3655996"/>
            <a:ext cx="1841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FF0000"/>
                </a:solidFill>
                <a:latin typeface="Segoe Print" pitchFamily="2" charset="0"/>
              </a:rPr>
              <a:t>Luennon tärkein asia!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H="1" flipV="1">
            <a:off x="6172200" y="3733801"/>
            <a:ext cx="838200" cy="24536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5"/>
          <p:cNvSpPr txBox="1">
            <a:spLocks noChangeArrowheads="1"/>
          </p:cNvSpPr>
          <p:nvPr/>
        </p:nvSpPr>
        <p:spPr>
          <a:xfrm>
            <a:off x="446942" y="2971800"/>
            <a:ext cx="7706458" cy="3016624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1. </a:t>
            </a:r>
            <a:r>
              <a:rPr lang="en-US" dirty="0" err="1"/>
              <a:t>kierroksen</a:t>
            </a:r>
            <a:r>
              <a:rPr lang="en-US" dirty="0"/>
              <a:t> DL on </a:t>
            </a:r>
            <a:r>
              <a:rPr lang="en-US" err="1"/>
              <a:t>ke</a:t>
            </a:r>
            <a:r>
              <a:rPr lang="en-US"/>
              <a:t> 9.9</a:t>
            </a:r>
            <a:r>
              <a:rPr lang="en-US" dirty="0"/>
              <a:t>. </a:t>
            </a:r>
            <a:r>
              <a:rPr lang="en-US" dirty="0" err="1"/>
              <a:t>klo</a:t>
            </a:r>
            <a:r>
              <a:rPr lang="en-US" dirty="0"/>
              <a:t> 18.00.</a:t>
            </a:r>
          </a:p>
          <a:p>
            <a:endParaRPr lang="en-US" dirty="0"/>
          </a:p>
          <a:p>
            <a:r>
              <a:rPr lang="en-US" dirty="0" err="1"/>
              <a:t>Seuraavien</a:t>
            </a:r>
            <a:r>
              <a:rPr lang="en-US" dirty="0"/>
              <a:t> </a:t>
            </a:r>
            <a:r>
              <a:rPr lang="en-US" dirty="0" err="1"/>
              <a:t>kierrosten</a:t>
            </a:r>
            <a:r>
              <a:rPr lang="en-US" dirty="0"/>
              <a:t> </a:t>
            </a:r>
            <a:r>
              <a:rPr lang="en-US" dirty="0" err="1"/>
              <a:t>DL:t</a:t>
            </a:r>
            <a:r>
              <a:rPr lang="en-US" dirty="0"/>
              <a:t> </a:t>
            </a:r>
            <a:r>
              <a:rPr lang="en-US" dirty="0" err="1"/>
              <a:t>yleensä</a:t>
            </a:r>
            <a:r>
              <a:rPr lang="en-US" dirty="0"/>
              <a:t> </a:t>
            </a:r>
            <a:r>
              <a:rPr lang="en-US" dirty="0" err="1"/>
              <a:t>viikon</a:t>
            </a:r>
            <a:r>
              <a:rPr lang="en-US" dirty="0"/>
              <a:t> </a:t>
            </a:r>
            <a:r>
              <a:rPr lang="en-US" dirty="0" err="1"/>
              <a:t>välein</a:t>
            </a:r>
            <a:r>
              <a:rPr lang="en-US" dirty="0"/>
              <a:t> </a:t>
            </a:r>
            <a:r>
              <a:rPr lang="en-US" dirty="0" err="1"/>
              <a:t>edellisestä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396414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402976"/>
            <a:ext cx="7772400" cy="3854824"/>
          </a:xfrm>
          <a:noFill/>
        </p:spPr>
        <p:txBody>
          <a:bodyPr/>
          <a:lstStyle/>
          <a:p>
            <a:r>
              <a:rPr lang="en-US" dirty="0" err="1"/>
              <a:t>Tehtävät</a:t>
            </a:r>
            <a:r>
              <a:rPr lang="en-US" dirty="0"/>
              <a:t> </a:t>
            </a:r>
            <a:r>
              <a:rPr lang="en-US" dirty="0" err="1"/>
              <a:t>jakautuvat</a:t>
            </a:r>
            <a:r>
              <a:rPr lang="en-US" dirty="0"/>
              <a:t> </a:t>
            </a:r>
            <a:r>
              <a:rPr lang="en-US" dirty="0" err="1"/>
              <a:t>sisällöltään</a:t>
            </a:r>
            <a:r>
              <a:rPr lang="en-US" dirty="0"/>
              <a:t> </a:t>
            </a:r>
            <a:r>
              <a:rPr lang="en-US" i="1" dirty="0" err="1"/>
              <a:t>tasoihin</a:t>
            </a:r>
            <a:r>
              <a:rPr lang="en-US" dirty="0"/>
              <a:t>  A, B ja C.</a:t>
            </a:r>
          </a:p>
          <a:p>
            <a:pPr lvl="1"/>
            <a:r>
              <a:rPr lang="en-US" dirty="0"/>
              <a:t>A-</a:t>
            </a:r>
            <a:r>
              <a:rPr lang="en-US" dirty="0" err="1"/>
              <a:t>taso</a:t>
            </a:r>
            <a:r>
              <a:rPr lang="en-US" dirty="0"/>
              <a:t>: </a:t>
            </a:r>
            <a:r>
              <a:rPr lang="en-US" dirty="0" err="1"/>
              <a:t>kaikille</a:t>
            </a:r>
            <a:r>
              <a:rPr lang="en-US" dirty="0"/>
              <a:t> </a:t>
            </a:r>
            <a:r>
              <a:rPr lang="en-US" dirty="0" err="1"/>
              <a:t>pakollisia</a:t>
            </a:r>
            <a:r>
              <a:rPr lang="en-US" dirty="0"/>
              <a:t> </a:t>
            </a:r>
            <a:r>
              <a:rPr lang="en-US" dirty="0" err="1"/>
              <a:t>vähimmäistavoitteisiin</a:t>
            </a:r>
            <a:r>
              <a:rPr lang="en-US" dirty="0"/>
              <a:t> </a:t>
            </a:r>
            <a:r>
              <a:rPr lang="en-US" dirty="0" err="1"/>
              <a:t>liittyviä</a:t>
            </a:r>
            <a:r>
              <a:rPr lang="en-US" dirty="0"/>
              <a:t> </a:t>
            </a:r>
            <a:r>
              <a:rPr lang="en-US" dirty="0" err="1"/>
              <a:t>asioita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arvosana</a:t>
            </a:r>
            <a:r>
              <a:rPr lang="en-US" dirty="0">
                <a:sym typeface="Wingdings" pitchFamily="2" charset="2"/>
              </a:rPr>
              <a:t> 1</a:t>
            </a:r>
          </a:p>
          <a:p>
            <a:pPr lvl="1"/>
            <a:r>
              <a:rPr lang="en-US" dirty="0"/>
              <a:t>B-</a:t>
            </a:r>
            <a:r>
              <a:rPr lang="en-US" dirty="0" err="1"/>
              <a:t>taso</a:t>
            </a:r>
            <a:r>
              <a:rPr lang="en-US" dirty="0"/>
              <a:t>: </a:t>
            </a:r>
            <a:r>
              <a:rPr lang="en-US" i="1" dirty="0" err="1"/>
              <a:t>erittäin</a:t>
            </a:r>
            <a:r>
              <a:rPr lang="en-US" dirty="0"/>
              <a:t> </a:t>
            </a:r>
            <a:r>
              <a:rPr lang="en-US" dirty="0" err="1"/>
              <a:t>suositeltuja</a:t>
            </a:r>
            <a:r>
              <a:rPr lang="en-US" dirty="0"/>
              <a:t> </a:t>
            </a:r>
            <a:r>
              <a:rPr lang="en-US" dirty="0" err="1"/>
              <a:t>kaikille</a:t>
            </a:r>
            <a:r>
              <a:rPr lang="en-US" dirty="0"/>
              <a:t>, </a:t>
            </a:r>
            <a:r>
              <a:rPr lang="en-US" dirty="0" err="1"/>
              <a:t>jotka</a:t>
            </a:r>
            <a:r>
              <a:rPr lang="en-US" dirty="0"/>
              <a:t> </a:t>
            </a:r>
            <a:r>
              <a:rPr lang="en-US" dirty="0" err="1"/>
              <a:t>aikovat</a:t>
            </a:r>
            <a:r>
              <a:rPr lang="en-US" dirty="0"/>
              <a:t> </a:t>
            </a:r>
            <a:r>
              <a:rPr lang="en-US" dirty="0" err="1"/>
              <a:t>ottaa</a:t>
            </a:r>
            <a:r>
              <a:rPr lang="en-US" dirty="0"/>
              <a:t> </a:t>
            </a:r>
            <a:r>
              <a:rPr lang="en-US" dirty="0" err="1"/>
              <a:t>jatkokursseja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arvosanat</a:t>
            </a:r>
            <a:r>
              <a:rPr lang="en-US" dirty="0">
                <a:sym typeface="Wingdings" pitchFamily="2" charset="2"/>
              </a:rPr>
              <a:t> 2 ja 3</a:t>
            </a:r>
          </a:p>
          <a:p>
            <a:pPr lvl="1"/>
            <a:r>
              <a:rPr lang="en-US" dirty="0"/>
              <a:t>C-</a:t>
            </a:r>
            <a:r>
              <a:rPr lang="en-US" dirty="0" err="1"/>
              <a:t>taso</a:t>
            </a:r>
            <a:r>
              <a:rPr lang="en-US" dirty="0"/>
              <a:t>: </a:t>
            </a:r>
            <a:r>
              <a:rPr lang="en-US" dirty="0" err="1"/>
              <a:t>vapaaehtoisia</a:t>
            </a:r>
            <a:r>
              <a:rPr lang="en-US" dirty="0"/>
              <a:t>; </a:t>
            </a:r>
            <a:r>
              <a:rPr lang="en-US" dirty="0" err="1"/>
              <a:t>niille</a:t>
            </a:r>
            <a:r>
              <a:rPr lang="en-US" dirty="0"/>
              <a:t>, </a:t>
            </a:r>
            <a:r>
              <a:rPr lang="en-US" dirty="0" err="1"/>
              <a:t>jotka</a:t>
            </a:r>
            <a:r>
              <a:rPr lang="en-US" dirty="0"/>
              <a:t> </a:t>
            </a:r>
            <a:r>
              <a:rPr lang="en-US" dirty="0" err="1"/>
              <a:t>haluavat</a:t>
            </a:r>
            <a:r>
              <a:rPr lang="en-US" dirty="0"/>
              <a:t> </a:t>
            </a:r>
            <a:r>
              <a:rPr lang="en-US" dirty="0" err="1"/>
              <a:t>oppia</a:t>
            </a:r>
            <a:r>
              <a:rPr lang="en-US" dirty="0"/>
              <a:t> </a:t>
            </a:r>
            <a:r>
              <a:rPr lang="en-US" dirty="0" err="1"/>
              <a:t>mahdollisimman</a:t>
            </a:r>
            <a:r>
              <a:rPr lang="en-US" dirty="0"/>
              <a:t> </a:t>
            </a:r>
            <a:r>
              <a:rPr lang="en-US" dirty="0" err="1"/>
              <a:t>paljon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arvosanat</a:t>
            </a:r>
            <a:r>
              <a:rPr lang="en-US" dirty="0">
                <a:sym typeface="Wingdings" pitchFamily="2" charset="2"/>
              </a:rPr>
              <a:t> 4 ja 5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Lisätietoja</a:t>
            </a:r>
            <a:r>
              <a:rPr lang="en-US" dirty="0"/>
              <a:t> </a:t>
            </a:r>
            <a:r>
              <a:rPr lang="en-US" dirty="0" err="1"/>
              <a:t>oppimateriaalin</a:t>
            </a:r>
            <a:r>
              <a:rPr lang="en-US" dirty="0"/>
              <a:t> </a:t>
            </a:r>
            <a:r>
              <a:rPr lang="en-US" dirty="0" err="1"/>
              <a:t>ensimmäisessä</a:t>
            </a:r>
            <a:r>
              <a:rPr lang="en-US" dirty="0"/>
              <a:t> </a:t>
            </a:r>
            <a:r>
              <a:rPr lang="en-US" dirty="0" err="1"/>
              <a:t>luvussa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Harjoitustehtävät: tasoja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640408-70C7-4709-9E64-095C2BFF4C0F}"/>
              </a:ext>
            </a:extLst>
          </p:cNvPr>
          <p:cNvSpPr txBox="1"/>
          <p:nvPr/>
        </p:nvSpPr>
        <p:spPr>
          <a:xfrm rot="21033891">
            <a:off x="5769195" y="5604347"/>
            <a:ext cx="3176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>
                <a:solidFill>
                  <a:srgbClr val="FF0000"/>
                </a:solidFill>
                <a:latin typeface="Segoe Print" pitchFamily="2" charset="0"/>
              </a:rPr>
              <a:t>Lisäksi on pisteyttämättömiä treeni- ja haastetehtäviä. </a:t>
            </a:r>
          </a:p>
        </p:txBody>
      </p:sp>
    </p:spTree>
    <p:extLst>
      <p:ext uri="{BB962C8B-B14F-4D97-AF65-F5344CB8AC3E}">
        <p14:creationId xmlns:p14="http://schemas.microsoft.com/office/powerpoint/2010/main" val="84460402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1220" y="1806388"/>
            <a:ext cx="494538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i-FI" sz="3200" dirty="0">
                <a:solidFill>
                  <a:schemeClr val="bg1"/>
                </a:solidFill>
              </a:rPr>
              <a:t>https://plus.cs.aalto.fi/o1/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8400" y="2413903"/>
            <a:ext cx="3500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fi-FI" sz="1600" dirty="0"/>
              <a:t>(linkki löytyy myös MyCoursesista)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>
          <a:xfrm>
            <a:off x="980342" y="1174376"/>
            <a:ext cx="8392258" cy="502024"/>
          </a:xfrm>
          <a:prstGeom prst="rect">
            <a:avLst/>
          </a:prstGeom>
          <a:noFill/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>
                <a:solidFill>
                  <a:schemeClr val="tx1"/>
                </a:solidFill>
              </a:rPr>
              <a:t>Kurssin materiaali on koottu oppimisalustalle A+.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29A4B3-9368-4F39-840D-97DA9CBC7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1" y="5334000"/>
            <a:ext cx="9144000" cy="297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7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71600" y="2608183"/>
            <a:ext cx="70104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000" dirty="0">
                <a:latin typeface="Kozuka Gothic Pro L" pitchFamily="34" charset="-128"/>
                <a:ea typeface="Kozuka Gothic Pro L" pitchFamily="34" charset="-128"/>
              </a:rPr>
              <a:t>Millaisia tehtäviä on luvassa?</a:t>
            </a:r>
          </a:p>
          <a:p>
            <a:endParaRPr lang="fi-FI" sz="3000" dirty="0">
              <a:latin typeface="Kozuka Gothic Pro L" pitchFamily="34" charset="-128"/>
              <a:ea typeface="Kozuka Gothic Pro L" pitchFamily="34" charset="-128"/>
            </a:endParaRPr>
          </a:p>
          <a:p>
            <a:pPr lvl="1"/>
            <a:r>
              <a:rPr lang="fi-FI" sz="2200" dirty="0">
                <a:latin typeface="Kozuka Gothic Pro L" pitchFamily="34" charset="-128"/>
                <a:ea typeface="Kozuka Gothic Pro L" pitchFamily="34" charset="-128"/>
              </a:rPr>
              <a:t>Seuraavaksi poimintoja eri kierroksilta.</a:t>
            </a:r>
            <a:endParaRPr lang="en-US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5635432"/>
      </p:ext>
    </p:extLst>
  </p:cSld>
  <p:clrMapOvr>
    <a:masterClrMapping/>
  </p:clrMapOvr>
  <p:transition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/>
              <a:t>Kierros 1 (taso A)</a:t>
            </a:r>
            <a:br>
              <a:rPr lang="fi-FI"/>
            </a:br>
            <a:endParaRPr lang="en-US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51459" y="793137"/>
            <a:ext cx="8487741" cy="415275"/>
          </a:xfrm>
        </p:spPr>
        <p:txBody>
          <a:bodyPr/>
          <a:lstStyle/>
          <a:p>
            <a:r>
              <a:rPr lang="fi-FI" sz="2400" dirty="0"/>
              <a:t>Tee pieniä muutoksia valmiisiin ohjelmiin (kokemuspäiväkirja, Pong-peli).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BEB80-DB0E-44DE-992F-0AA007C6D609}"/>
              </a:ext>
            </a:extLst>
          </p:cNvPr>
          <p:cNvSpPr txBox="1">
            <a:spLocks/>
          </p:cNvSpPr>
          <p:nvPr/>
        </p:nvSpPr>
        <p:spPr>
          <a:xfrm>
            <a:off x="427659" y="4156725"/>
            <a:ext cx="8487741" cy="4152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sz="2400" dirty="0"/>
          </a:p>
          <a:p>
            <a:r>
              <a:rPr lang="fi-FI" sz="2400" dirty="0"/>
              <a:t>Kokeile yksittäisten käskyjen antamista tietokoneelle.           </a:t>
            </a:r>
          </a:p>
          <a:p>
            <a:pPr lvl="1"/>
            <a:r>
              <a:rPr lang="fi-FI" sz="2100" dirty="0"/>
              <a:t>Esim. laskutoimitukset, äänen soittaminen, kuvien </a:t>
            </a:r>
            <a:r>
              <a:rPr lang="fi-FI" sz="2100"/>
              <a:t>lataus netistä</a:t>
            </a:r>
            <a:endParaRPr lang="fi-FI" sz="2100" dirty="0"/>
          </a:p>
          <a:p>
            <a:r>
              <a:rPr lang="fi-FI" sz="2400" dirty="0"/>
              <a:t>Laadi pieniä ohjelmanpätkiä, jotka:</a:t>
            </a:r>
          </a:p>
          <a:p>
            <a:pPr lvl="1"/>
            <a:r>
              <a:rPr lang="fi-FI" sz="2100" dirty="0"/>
              <a:t>sakottavat pelaajalta pisteitä, muuntavat mittayksiköstä toiseksi, animoivat kuvasarjan, yms.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9C50F7-B4FF-C697-B4F0-8C9696D5F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600200"/>
            <a:ext cx="4495800" cy="282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95272"/>
      </p:ext>
    </p:extLst>
  </p:cSld>
  <p:clrMapOvr>
    <a:masterClrMapping/>
  </p:clrMapOvr>
  <p:transition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Kierros 2 (taso A)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5031" y="762000"/>
            <a:ext cx="8686569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Toteuta ohjelmakomponentti, jonka avulla voi kuvata pankkitilejä ja kirjata erilaisia tapahtumia (otot, panot).</a:t>
            </a:r>
          </a:p>
        </p:txBody>
      </p:sp>
      <p:sp>
        <p:nvSpPr>
          <p:cNvPr id="11" name="TextBox 10"/>
          <p:cNvSpPr txBox="1"/>
          <p:nvPr/>
        </p:nvSpPr>
        <p:spPr>
          <a:xfrm rot="21392894">
            <a:off x="2261802" y="1858693"/>
            <a:ext cx="49967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FF0000"/>
                </a:solidFill>
                <a:latin typeface="Segoe Print" pitchFamily="2" charset="0"/>
              </a:rPr>
              <a:t>Tämä, kuten moni muukin tehtävä on ns. leluesimerkki. Emme sentään alkeiskurssilla oikeaa pankkiohjelmistoa tai nettihuutokauppaa toteuta. Esimerkeissä on tehty suuriakin yksinkertaistuksia, jotta ne sopivat alkeiden oppimiseen.</a:t>
            </a:r>
          </a:p>
        </p:txBody>
      </p:sp>
      <p:cxnSp>
        <p:nvCxnSpPr>
          <p:cNvPr id="12" name="Straight Arrow Connector 11"/>
          <p:cNvCxnSpPr>
            <a:cxnSpLocks/>
          </p:cNvCxnSpPr>
          <p:nvPr/>
        </p:nvCxnSpPr>
        <p:spPr>
          <a:xfrm flipH="1" flipV="1">
            <a:off x="3600450" y="1524002"/>
            <a:ext cx="361950" cy="415275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../_images/flappybug_sketch_fi.png">
            <a:extLst>
              <a:ext uri="{FF2B5EF4-FFF2-40B4-BE49-F238E27FC236}">
                <a16:creationId xmlns:a16="http://schemas.microsoft.com/office/drawing/2014/main" id="{D09CFBF8-90F0-4E30-B12A-9DA018F5B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446" y="3268326"/>
            <a:ext cx="4864809" cy="351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D992B03-C7DC-4173-B568-F1AA3CDC05AE}"/>
              </a:ext>
            </a:extLst>
          </p:cNvPr>
          <p:cNvSpPr txBox="1">
            <a:spLocks/>
          </p:cNvSpPr>
          <p:nvPr/>
        </p:nvSpPr>
        <p:spPr bwMode="auto">
          <a:xfrm>
            <a:off x="298450" y="2438400"/>
            <a:ext cx="8240571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Muuntele kuvia ohjelmoimalla: kierrä, skaalaa, leikkaa</a:t>
            </a:r>
            <a:r>
              <a:rPr lang="fi-FI" sz="2400" kern="0">
                <a:latin typeface="Kozuka Gothic Pro L" pitchFamily="34" charset="-128"/>
                <a:ea typeface="Kozuka Gothic Pro L" pitchFamily="34" charset="-128"/>
              </a:rPr>
              <a:t>, ”nenitä</a:t>
            </a: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”, yhdistele; ratkaise pieni kuva-arvoitus.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6CF568B-0FEF-4797-9261-AD08D6FBDCB1}"/>
              </a:ext>
            </a:extLst>
          </p:cNvPr>
          <p:cNvSpPr txBox="1">
            <a:spLocks/>
          </p:cNvSpPr>
          <p:nvPr/>
        </p:nvSpPr>
        <p:spPr bwMode="auto">
          <a:xfrm>
            <a:off x="305031" y="4272733"/>
            <a:ext cx="3993415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>
                <a:latin typeface="Kozuka Gothic Pro L" pitchFamily="34" charset="-128"/>
                <a:ea typeface="Kozuka Gothic Pro L" pitchFamily="34" charset="-128"/>
              </a:rPr>
              <a:t>Ohjelmoi raakile graafisesta pelistä, jossa ötökkä väistelee esteitä.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fi-FI" sz="2400" kern="0">
              <a:latin typeface="Kozuka Gothic Pro L" pitchFamily="34" charset="-128"/>
              <a:ea typeface="Kozuka Gothic Pro L" pitchFamily="34" charset="-128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fi-FI" sz="2400" kern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9406980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Kierros 3 (tasot A ja B)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1219200"/>
            <a:ext cx="8240571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i-FI" sz="2400" kern="0">
                <a:latin typeface="Kozuka Gothic Pro L" pitchFamily="34" charset="-128"/>
                <a:ea typeface="Kozuka Gothic Pro L" pitchFamily="34" charset="-128"/>
              </a:rPr>
              <a:t>Jatka ötökkäpeliä: lisää siihen liikkuvaa grafiikkaa ja tee siitä arvaamattomampi satunnaisuudella.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81000" y="2295644"/>
            <a:ext cx="8240571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i-FI" sz="2400" b="0" i="0" kern="0" dirty="0">
                <a:latin typeface="Kozuka Gothic Pro L" pitchFamily="34" charset="-128"/>
                <a:ea typeface="Kozuka Gothic Pro L" pitchFamily="34" charset="-128"/>
              </a:rPr>
              <a:t>Laadi ohjelma jalkapallotulosten kirjaamiseen.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fi-FI" sz="2400" kern="0" dirty="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 rot="282889">
            <a:off x="6708803" y="3033138"/>
            <a:ext cx="24127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>
                <a:solidFill>
                  <a:srgbClr val="FF0000"/>
                </a:solidFill>
                <a:latin typeface="Segoe Print" pitchFamily="2" charset="0"/>
              </a:rPr>
              <a:t>Tässä, kuten monissa muissakin kurssin tehtävässä, et lähde tyhjästä, vaan muokkaat annettua ohjelma-aihiota.</a:t>
            </a: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 flipH="1" flipV="1">
            <a:off x="6096000" y="2728192"/>
            <a:ext cx="1143000" cy="436633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85AFFE6-3265-37A2-D0EA-D2B9C5005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59"/>
          <a:stretch>
            <a:fillRect/>
          </a:stretch>
        </p:blipFill>
        <p:spPr>
          <a:xfrm>
            <a:off x="1159087" y="2971800"/>
            <a:ext cx="425111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89063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Kierros 4 (tasot A ja B)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" y="1794525"/>
            <a:ext cx="60198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i-FI" sz="2400" b="0" i="0" kern="0">
                <a:latin typeface="Kozuka Gothic Pro L" pitchFamily="34" charset="-128"/>
                <a:ea typeface="Kozuka Gothic Pro L" pitchFamily="34" charset="-128"/>
              </a:rPr>
              <a:t>Toteuta uusia ominaisuuksia jalkapallopelien kirjanpito-ohjelmaan.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fi-FI" sz="2400" kern="0">
              <a:latin typeface="Kozuka Gothic Pro L" pitchFamily="34" charset="-128"/>
              <a:ea typeface="Kozuka Gothic Pro L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fi-FI" sz="2400" b="0" i="0" kern="0">
              <a:latin typeface="Kozuka Gothic Pro L" pitchFamily="34" charset="-128"/>
              <a:ea typeface="Kozuka Gothic Pro L" pitchFamily="34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fi-FI" sz="2400" b="0" i="0" kern="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33400" y="769650"/>
            <a:ext cx="7472168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>
                <a:latin typeface="Kozuka Gothic Pro L" pitchFamily="34" charset="-128"/>
                <a:ea typeface="Kozuka Gothic Pro L" pitchFamily="34" charset="-128"/>
              </a:rPr>
              <a:t>Laadi ohjelma, joka piirtää (oikeita) tähtikarttoja annetusta datasta.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fi-FI" sz="2400" kern="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558567-1FA3-4022-ABFA-432A2781FDCA}"/>
              </a:ext>
            </a:extLst>
          </p:cNvPr>
          <p:cNvSpPr txBox="1">
            <a:spLocks/>
          </p:cNvSpPr>
          <p:nvPr/>
        </p:nvSpPr>
        <p:spPr bwMode="auto">
          <a:xfrm>
            <a:off x="535684" y="2861325"/>
            <a:ext cx="7617716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i-FI" sz="2400" b="0" i="0" kern="0" dirty="0">
                <a:latin typeface="Kozuka Gothic Pro L" pitchFamily="34" charset="-128"/>
                <a:ea typeface="Kozuka Gothic Pro L" pitchFamily="34" charset="-128"/>
              </a:rPr>
              <a:t>Toteuta yksinkertainen autoilusimulaattori.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fi-FI" sz="2400" kern="0" dirty="0">
              <a:latin typeface="Kozuka Gothic Pro L" pitchFamily="34" charset="-128"/>
              <a:ea typeface="Kozuka Gothic Pro L" pitchFamily="34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78E2C9-952F-E3B9-F345-6374D0FE3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76600"/>
            <a:ext cx="6096000" cy="36323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27AE7E-554B-B100-152C-278BF0E29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4341412"/>
            <a:ext cx="1905000" cy="91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63718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Kierros 5 (tasot A ja B)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9600" y="1642125"/>
            <a:ext cx="76200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>
                <a:latin typeface="Kozuka Gothic Pro L" pitchFamily="34" charset="-128"/>
                <a:ea typeface="Kozuka Gothic Pro L" pitchFamily="34" charset="-128"/>
              </a:rPr>
              <a:t>Mallinna monenlaisia asioita ohjelmana. Esimerkiksi: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>
                <a:latin typeface="Kozuka Gothic Pro L" pitchFamily="34" charset="-128"/>
                <a:ea typeface="Kozuka Gothic Pro L" pitchFamily="34" charset="-128"/>
              </a:rPr>
              <a:t>”nettihuutokauppaan” myyntiin laitettuja esineitä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>
                <a:latin typeface="Kozuka Gothic Pro L" pitchFamily="34" charset="-128"/>
                <a:ea typeface="Kozuka Gothic Pro L" pitchFamily="34" charset="-128"/>
              </a:rPr>
              <a:t>geenien </a:t>
            </a: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emäsyhdistelmiä</a:t>
            </a:r>
          </a:p>
          <a:p>
            <a:pPr marL="800100" lvl="1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verityyppien yhteensopivuutta.</a:t>
            </a:r>
            <a:endParaRPr lang="fi-FI" sz="2400" b="0" i="0" kern="0" dirty="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037EE-8F97-0DB3-7D1E-4A313C95F9B4}"/>
              </a:ext>
            </a:extLst>
          </p:cNvPr>
          <p:cNvSpPr txBox="1">
            <a:spLocks/>
          </p:cNvSpPr>
          <p:nvPr/>
        </p:nvSpPr>
        <p:spPr bwMode="auto">
          <a:xfrm>
            <a:off x="599661" y="4191000"/>
            <a:ext cx="76200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i-FI" sz="2400" b="0" i="0" kern="0" dirty="0">
                <a:latin typeface="Kozuka Gothic Pro L" pitchFamily="34" charset="-128"/>
                <a:ea typeface="Kozuka Gothic Pro L" pitchFamily="34" charset="-128"/>
              </a:rPr>
              <a:t>Laadi ohjelma vaalitulosten laskemiseksi vaalipiireittäin.</a:t>
            </a:r>
          </a:p>
        </p:txBody>
      </p:sp>
    </p:spTree>
    <p:extLst>
      <p:ext uri="{BB962C8B-B14F-4D97-AF65-F5344CB8AC3E}">
        <p14:creationId xmlns:p14="http://schemas.microsoft.com/office/powerpoint/2010/main" val="1579311305"/>
      </p:ext>
    </p:extLst>
  </p:cSld>
  <p:clrMapOvr>
    <a:masterClrMapping/>
  </p:clrMapOvr>
  <p:transition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Kierros 6 (tasot A, B ja C)</a:t>
            </a:r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30200" y="4309125"/>
            <a:ext cx="842221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fi-FI" sz="2400" b="0" i="0" kern="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76250" y="3851925"/>
            <a:ext cx="74676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i-FI" sz="2400" b="0" i="0" kern="0" dirty="0">
                <a:latin typeface="Kozuka Gothic Pro L" pitchFamily="34" charset="-128"/>
                <a:ea typeface="Kozuka Gothic Pro L" pitchFamily="34" charset="-128"/>
              </a:rPr>
              <a:t>Tee matopeli.</a:t>
            </a:r>
          </a:p>
        </p:txBody>
      </p:sp>
      <p:pic>
        <p:nvPicPr>
          <p:cNvPr id="5" name="Picture 2" descr="../_images/hidden1.png">
            <a:extLst>
              <a:ext uri="{FF2B5EF4-FFF2-40B4-BE49-F238E27FC236}">
                <a16:creationId xmlns:a16="http://schemas.microsoft.com/office/drawing/2014/main" id="{48981A0D-E216-4115-BED8-4D210CBE4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887" y="1228256"/>
            <a:ext cx="3312112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ABAE6A-4FDF-4033-AB57-8B3C8943EA5E}"/>
              </a:ext>
            </a:extLst>
          </p:cNvPr>
          <p:cNvSpPr txBox="1">
            <a:spLocks/>
          </p:cNvSpPr>
          <p:nvPr/>
        </p:nvSpPr>
        <p:spPr bwMode="auto">
          <a:xfrm>
            <a:off x="476250" y="1371600"/>
            <a:ext cx="525145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i-FI" sz="2400" b="0" i="0" kern="0" dirty="0">
                <a:latin typeface="Kozuka Gothic Pro L" pitchFamily="34" charset="-128"/>
                <a:ea typeface="Kozuka Gothic Pro L" pitchFamily="34" charset="-128"/>
              </a:rPr>
              <a:t>Laadi ohjelma, joka selvittää, kuka tunnettu henkilö on piilotettu tähän sotkulta näyttävään kuvaan.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fi-FI" sz="2400" kern="0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9264252"/>
      </p:ext>
    </p:extLst>
  </p:cSld>
  <p:clrMapOvr>
    <a:masterClrMapping/>
  </p:clrMapOvr>
  <p:transition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Kierro</a:t>
            </a:r>
            <a:r>
              <a:rPr lang="en-FI"/>
              <a:t>kset </a:t>
            </a:r>
            <a:r>
              <a:rPr lang="fi-FI"/>
              <a:t>7</a:t>
            </a:r>
            <a:r>
              <a:rPr lang="en-FI"/>
              <a:t> ja 8</a:t>
            </a:r>
            <a:r>
              <a:rPr lang="fi-FI"/>
              <a:t> (tasot A, B ja C)</a:t>
            </a:r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81000" y="1801728"/>
            <a:ext cx="64008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Muokkaa ”tunteita analysoivaa” ohjelmaa.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C57B2C-E8FB-69FB-0183-BD5EC842993D}"/>
              </a:ext>
            </a:extLst>
          </p:cNvPr>
          <p:cNvSpPr txBox="1"/>
          <p:nvPr/>
        </p:nvSpPr>
        <p:spPr>
          <a:xfrm>
            <a:off x="381000" y="2674203"/>
            <a:ext cx="4572000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>
                <a:latin typeface="Kozuka Gothic Pro L" pitchFamily="34" charset="-128"/>
                <a:ea typeface="Kozuka Gothic Pro L" pitchFamily="34" charset="-128"/>
              </a:rPr>
              <a:t>Laadi raittiuspeli nimeltä Viinaharava.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fi-FI" sz="2400" kern="0">
              <a:latin typeface="Kozuka Gothic Pro L" pitchFamily="34" charset="-128"/>
              <a:ea typeface="Kozuka Gothic Pro L" pitchFamily="34" charset="-128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fi-FI" sz="2400" kern="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EFE84D-A6E2-5C24-9C30-2F87ADDBD997}"/>
              </a:ext>
            </a:extLst>
          </p:cNvPr>
          <p:cNvSpPr txBox="1">
            <a:spLocks/>
          </p:cNvSpPr>
          <p:nvPr/>
        </p:nvSpPr>
        <p:spPr bwMode="auto">
          <a:xfrm>
            <a:off x="381000" y="921603"/>
            <a:ext cx="80772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Laadi ohjelma, joka laskee mittausdatasta tilastoja.</a:t>
            </a:r>
          </a:p>
        </p:txBody>
      </p:sp>
      <p:pic>
        <p:nvPicPr>
          <p:cNvPr id="2" name="Picture 1" descr="D:\kurssi\git\oppimateriaali\_build\html\_images\viinaharava.png">
            <a:extLst>
              <a:ext uri="{FF2B5EF4-FFF2-40B4-BE49-F238E27FC236}">
                <a16:creationId xmlns:a16="http://schemas.microsoft.com/office/drawing/2014/main" id="{75FF8466-CC0D-CFBC-9C5F-08FB3A045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86000"/>
            <a:ext cx="4191000" cy="442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754686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Kierro</a:t>
            </a:r>
            <a:r>
              <a:rPr lang="en-FI"/>
              <a:t>kset 7 ja</a:t>
            </a:r>
            <a:r>
              <a:rPr lang="fi-FI"/>
              <a:t> 8 (</a:t>
            </a:r>
            <a:r>
              <a:rPr lang="en-FI"/>
              <a:t>jatkuu</a:t>
            </a:r>
            <a:r>
              <a:rPr lang="fi-FI"/>
              <a:t>)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938523"/>
            <a:ext cx="39624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b="0" i="0" kern="0">
                <a:latin typeface="Kozuka Gothic Pro L" pitchFamily="34" charset="-128"/>
                <a:ea typeface="Kozuka Gothic Pro L" pitchFamily="34" charset="-128"/>
              </a:rPr>
              <a:t>Mallinna kaupunkilaisten muuttoliikettä kartalla.</a:t>
            </a:r>
            <a:endParaRPr lang="fi-FI" sz="2400" kern="0" dirty="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9A85A0B-C7B6-F979-197F-0E8E283F975D}"/>
              </a:ext>
            </a:extLst>
          </p:cNvPr>
          <p:cNvSpPr txBox="1">
            <a:spLocks/>
          </p:cNvSpPr>
          <p:nvPr/>
        </p:nvSpPr>
        <p:spPr bwMode="auto">
          <a:xfrm>
            <a:off x="228600" y="5751518"/>
            <a:ext cx="79248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Tutustu annettuun robottisimulaattoriin ja täydennä sitä. Tehtävä jatkuu seuraavalla kierroksella, jossa...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DE6DE7-A194-1A86-4B32-E8F70E559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698367"/>
            <a:ext cx="3733800" cy="494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767207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Kierros 9 (tasot B ja C)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5DF59D-F4F9-CCB7-61FC-A8FBBDE9695F}"/>
              </a:ext>
            </a:extLst>
          </p:cNvPr>
          <p:cNvSpPr txBox="1">
            <a:spLocks/>
          </p:cNvSpPr>
          <p:nvPr/>
        </p:nvSpPr>
        <p:spPr bwMode="auto">
          <a:xfrm>
            <a:off x="1219201" y="941175"/>
            <a:ext cx="67818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fi-FI" sz="2200" kern="0" dirty="0">
                <a:latin typeface="Kozuka Gothic Pro L" pitchFamily="34" charset="-128"/>
                <a:ea typeface="Kozuka Gothic Pro L" pitchFamily="34" charset="-128"/>
              </a:rPr>
              <a:t>... va</a:t>
            </a:r>
            <a:r>
              <a:rPr lang="fi-FI" sz="2200" b="0" i="0" kern="0" dirty="0">
                <a:latin typeface="Kozuka Gothic Pro L" pitchFamily="34" charset="-128"/>
                <a:ea typeface="Kozuka Gothic Pro L" pitchFamily="34" charset="-128"/>
              </a:rPr>
              <a:t>rustat lemmenbotit, tuhobotit ja kumppanit erilaisilla ”aivoilla”.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B86CD8-A80E-77DE-78C7-2009BDF97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133600"/>
            <a:ext cx="6248400" cy="361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00532"/>
      </p:ext>
    </p:extLst>
  </p:cSld>
  <p:clrMapOvr>
    <a:masterClrMapping/>
  </p:clrMapOvr>
  <p:transition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Kierros 10 (tasot B ja C)</a:t>
            </a:r>
            <a:endParaRPr lang="en-US" dirty="0"/>
          </a:p>
        </p:txBody>
      </p:sp>
      <p:pic>
        <p:nvPicPr>
          <p:cNvPr id="2" name="Picture 2" descr="../_images/hirsipuu.png">
            <a:extLst>
              <a:ext uri="{FF2B5EF4-FFF2-40B4-BE49-F238E27FC236}">
                <a16:creationId xmlns:a16="http://schemas.microsoft.com/office/drawing/2014/main" id="{21428A97-E16D-62D6-900B-9FE367198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895350"/>
            <a:ext cx="326707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CF0FF-C731-DECC-1029-1899D5DC689E}"/>
              </a:ext>
            </a:extLst>
          </p:cNvPr>
          <p:cNvSpPr txBox="1">
            <a:spLocks/>
          </p:cNvSpPr>
          <p:nvPr/>
        </p:nvSpPr>
        <p:spPr bwMode="auto">
          <a:xfrm>
            <a:off x="1371600" y="914400"/>
            <a:ext cx="82296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PEEVELI!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fi-FI" sz="2400" kern="0" dirty="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47C7DB2-386B-F0FF-B59C-D67CE6C19448}"/>
              </a:ext>
            </a:extLst>
          </p:cNvPr>
          <p:cNvSpPr txBox="1">
            <a:spLocks/>
          </p:cNvSpPr>
          <p:nvPr/>
        </p:nvSpPr>
        <p:spPr bwMode="auto">
          <a:xfrm>
            <a:off x="1143000" y="5029200"/>
            <a:ext cx="68580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Jatko-osia monelle tehtävälle, esim. tähtikartta ja vaaliohjelma.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fi-FI" sz="2400" kern="0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9809287"/>
      </p:ext>
    </p:extLst>
  </p:cSld>
  <p:clrMapOvr>
    <a:masterClrMapping/>
  </p:clrMapOvr>
  <p:transition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Kierros 11 (tasot B ja C)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062812" y="2514600"/>
            <a:ext cx="7242988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Toteuta ihan minkälainen tekstiseikkailupeli vaan!  Luovuus sallittua! 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fi-FI" sz="2400" kern="0" dirty="0">
              <a:latin typeface="Kozuka Gothic Pro L" pitchFamily="34" charset="-128"/>
              <a:ea typeface="Kozuka Gothic Pro L" pitchFamily="34" charset="-128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fi-FI" sz="1400" kern="0" dirty="0">
                <a:latin typeface="Kozuka Gothic Pro L" pitchFamily="34" charset="-128"/>
                <a:ea typeface="Kozuka Gothic Pro L" pitchFamily="34" charset="-128"/>
              </a:rPr>
              <a:t>(Annamme työlle pohjan, jota kuitenkin saa muokata vapaasti tai olla käyttämättä.)</a:t>
            </a:r>
          </a:p>
        </p:txBody>
      </p:sp>
    </p:spTree>
    <p:extLst>
      <p:ext uri="{BB962C8B-B14F-4D97-AF65-F5344CB8AC3E}">
        <p14:creationId xmlns:p14="http://schemas.microsoft.com/office/powerpoint/2010/main" val="3655594412"/>
      </p:ext>
    </p:extLst>
  </p:cSld>
  <p:clrMapOvr>
    <a:masterClrMapping/>
  </p:clrMapOvr>
  <p:transition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Kierros 12 (tasot B ja C)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66700" y="1774175"/>
            <a:ext cx="91059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fi-FI" sz="2000" b="0" i="0" kern="0">
              <a:latin typeface="Kozuka Gothic Pro L" pitchFamily="34" charset="-128"/>
              <a:ea typeface="Kozuka Gothic Pro L" pitchFamily="34" charset="-128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83DE47-AEDA-4F32-B31A-6B07861E4F17}"/>
              </a:ext>
            </a:extLst>
          </p:cNvPr>
          <p:cNvSpPr txBox="1">
            <a:spLocks/>
          </p:cNvSpPr>
          <p:nvPr/>
        </p:nvSpPr>
        <p:spPr bwMode="auto">
          <a:xfrm>
            <a:off x="228600" y="968682"/>
            <a:ext cx="4485478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Korjaa virheitä annetusta junapaikkavarausohjelmasta.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fi-FI" sz="2400" kern="0" dirty="0">
              <a:latin typeface="Kozuka Gothic Pro L" pitchFamily="34" charset="-128"/>
              <a:ea typeface="Kozuka Gothic Pro L" pitchFamily="34" charset="-128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Rekursio ohjelmointitekniikkana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fi-FI" sz="2400" kern="0" dirty="0">
              <a:latin typeface="Kozuka Gothic Pro L" pitchFamily="34" charset="-128"/>
              <a:ea typeface="Kozuka Gothic Pro L" pitchFamily="34" charset="-128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fi-FI" sz="2400" kern="0" dirty="0">
                <a:latin typeface="Kozuka Gothic Pro L" pitchFamily="34" charset="-128"/>
                <a:ea typeface="Kozuka Gothic Pro L" pitchFamily="34" charset="-128"/>
              </a:rPr>
              <a:t>Vapaaehtoista materiaalia,                            mm. robottiturnaus opiskelijoiden välillä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FDBA46-9D8C-0BD4-616C-B186909CA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2" y="2020529"/>
            <a:ext cx="4572000" cy="483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53175"/>
      </p:ext>
    </p:extLst>
  </p:cSld>
  <p:clrMapOvr>
    <a:masterClrMapping/>
  </p:clrMapOvr>
  <p:transition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Kierros 13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1415400"/>
            <a:ext cx="6096000" cy="4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fi-FI" sz="2800" kern="0">
                <a:latin typeface="Kozuka Gothic Pro L" pitchFamily="34" charset="-128"/>
                <a:ea typeface="Kozuka Gothic Pro L" pitchFamily="34" charset="-128"/>
              </a:rPr>
              <a:t>Kurssipalautekysely, ei tehtäviä</a:t>
            </a:r>
            <a:endParaRPr lang="fi-FI" sz="2800" b="0" i="0" kern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1919475"/>
      </p:ext>
    </p:extLst>
  </p:cSld>
  <p:clrMapOvr>
    <a:masterClrMapping/>
  </p:clrMapOvr>
  <p:transition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Tarinan opetus</a:t>
            </a:r>
            <a:endParaRPr lang="en-US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609600" y="942980"/>
            <a:ext cx="7543800" cy="4924420"/>
          </a:xfrm>
        </p:spPr>
        <p:txBody>
          <a:bodyPr/>
          <a:lstStyle/>
          <a:p>
            <a:endParaRPr lang="fi-FI" dirty="0"/>
          </a:p>
          <a:p>
            <a:r>
              <a:rPr lang="fi-FI"/>
              <a:t>Kurssin tehtävät ovat </a:t>
            </a:r>
            <a:r>
              <a:rPr lang="fi-FI" dirty="0"/>
              <a:t>pääosin soveltavia.</a:t>
            </a:r>
          </a:p>
          <a:p>
            <a:endParaRPr lang="fi-FI"/>
          </a:p>
          <a:p>
            <a:r>
              <a:rPr lang="fi-FI"/>
              <a:t>Niiden </a:t>
            </a:r>
            <a:r>
              <a:rPr lang="fi-FI" dirty="0"/>
              <a:t>läpäiseminen on kurssisuorituksen kannalta </a:t>
            </a:r>
            <a:r>
              <a:rPr lang="fi-FI"/>
              <a:t>välttämätöntä.</a:t>
            </a:r>
          </a:p>
          <a:p>
            <a:endParaRPr lang="fi-FI"/>
          </a:p>
          <a:p>
            <a:r>
              <a:rPr lang="fi-FI"/>
              <a:t>Tehtäviä on runsaasti, ja aikataulu on tiivis.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97663704"/>
      </p:ext>
    </p:extLst>
  </p:cSld>
  <p:clrMapOvr>
    <a:masterClrMapping/>
  </p:clrMapOvr>
  <p:transition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AEF502B-731F-E5ED-79E1-0E5408AC8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fi-FI" dirty="0"/>
              <a:t>Tylsä mutta tärkeä maininta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BE5ED66-1BD3-66BE-FA63-F1FA5CB6602D}"/>
              </a:ext>
            </a:extLst>
          </p:cNvPr>
          <p:cNvSpPr txBox="1">
            <a:spLocks/>
          </p:cNvSpPr>
          <p:nvPr/>
        </p:nvSpPr>
        <p:spPr>
          <a:xfrm>
            <a:off x="762000" y="1219200"/>
            <a:ext cx="7696200" cy="160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Tehtävien</a:t>
            </a:r>
            <a:r>
              <a:rPr kumimoji="0" lang="en-US" altLang="en-US" sz="240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ratkaiseminen</a:t>
            </a:r>
            <a:r>
              <a:rPr kumimoji="0" lang="en-US" altLang="en-US" sz="240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niin</a:t>
            </a:r>
            <a:r>
              <a:rPr kumimoji="0" lang="en-US" altLang="en-US" sz="240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sanotuilla</a:t>
            </a:r>
            <a:r>
              <a:rPr kumimoji="0" lang="en-US" altLang="en-US" sz="240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tekoälytyökaluilla</a:t>
            </a:r>
            <a:r>
              <a:rPr kumimoji="0" lang="en-US" altLang="en-US" sz="240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on </a:t>
            </a:r>
            <a:r>
              <a:rPr kumimoji="0" lang="en-US" altLang="en-US" sz="240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kielletty</a:t>
            </a:r>
            <a:r>
              <a:rPr kumimoji="0" lang="en-US" altLang="en-US" sz="240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200" dirty="0"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Toisin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sanoen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: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kurssin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tehtäviä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ei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saa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ratkaista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teknisillä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apuvälineillä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jotka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tuottavat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ohjelmakoodia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tai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muunlaisia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vastauksia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tehtäviin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esim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 ChatGPT).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Moinen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luetaan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vilpiksi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opiskelussa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samoin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kuin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ratkaisujen</a:t>
            </a:r>
            <a:r>
              <a:rPr lang="en-US" altLang="en-US" sz="1800" dirty="0"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lang="en-US" altLang="en-US" sz="1800" dirty="0" err="1"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k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opioiminen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toiselta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ihmiseltä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Kukin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opiskelija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tai pari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saa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palauttaa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vain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itse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tuottamiaan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ratkaisuja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</a:t>
            </a:r>
            <a:endParaRPr lang="en-US" altLang="en-US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200" b="0" i="0" u="none" strike="noStrike" cap="none" normalizeH="0" baseline="0" dirty="0">
              <a:ln>
                <a:noFill/>
              </a:ln>
              <a:effectLst/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Kurssin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tarjoamaa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materiaalia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ei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saa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syöttää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”tekoälytyökaluihin</a:t>
            </a:r>
            <a:r>
              <a:rPr lang="en-US" altLang="en-US" sz="2400" dirty="0"/>
              <a:t>”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eikä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muutenkaan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jakaa</a:t>
            </a:r>
            <a:r>
              <a:rPr lang="en-US" altLang="en-US" sz="2400" dirty="0"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ulkopuolisille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tahoille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</a:t>
            </a:r>
            <a:endParaRPr lang="fi-FI" sz="2400" dirty="0"/>
          </a:p>
          <a:p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2652578247"/>
      </p:ext>
    </p:extLst>
  </p:cSld>
  <p:clrMapOvr>
    <a:masterClrMapping/>
  </p:clrMapOvr>
  <p:transition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Kohti taitoja</a:t>
            </a:r>
            <a:endParaRPr lang="en-US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153400" cy="4924420"/>
          </a:xfrm>
        </p:spPr>
        <p:txBody>
          <a:bodyPr/>
          <a:lstStyle/>
          <a:p>
            <a:r>
              <a:rPr lang="fi-FI" dirty="0"/>
              <a:t>Ohjelmoinnin osaaminen ei edellytä pelkästään tietoja vaan myös taitoja.</a:t>
            </a:r>
          </a:p>
          <a:p>
            <a:endParaRPr lang="fi-FI" dirty="0"/>
          </a:p>
          <a:p>
            <a:r>
              <a:rPr lang="fi-FI" dirty="0"/>
              <a:t>Taitoja ei </a:t>
            </a:r>
            <a:r>
              <a:rPr lang="fi-FI"/>
              <a:t>voi vain </a:t>
            </a:r>
            <a:r>
              <a:rPr lang="fi-FI" dirty="0"/>
              <a:t>lukaista kirjasta tai kuulla luennolla.</a:t>
            </a:r>
          </a:p>
          <a:p>
            <a:endParaRPr lang="fi-FI" dirty="0"/>
          </a:p>
          <a:p>
            <a:r>
              <a:rPr lang="fi-FI"/>
              <a:t>Taitojen oppiminen tuppaa </a:t>
            </a:r>
            <a:r>
              <a:rPr lang="fi-FI" dirty="0"/>
              <a:t>viemään aikaa...</a:t>
            </a:r>
          </a:p>
          <a:p>
            <a:pPr lvl="1"/>
            <a:endParaRPr lang="fi-FI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01668"/>
      </p:ext>
    </p:extLst>
  </p:cSld>
  <p:clrMapOvr>
    <a:masterClrMapping/>
  </p:clrMapOvr>
  <p:transition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Treenaa ohjelmointiaivoasi</a:t>
            </a:r>
            <a:endParaRPr lang="en-US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669138" y="990600"/>
            <a:ext cx="7255662" cy="1371600"/>
          </a:xfrm>
        </p:spPr>
        <p:txBody>
          <a:bodyPr/>
          <a:lstStyle/>
          <a:p>
            <a:r>
              <a:rPr lang="fi-FI" dirty="0"/>
              <a:t>Kognitiotiede kertoo: </a:t>
            </a:r>
          </a:p>
          <a:p>
            <a:pPr lvl="1"/>
            <a:r>
              <a:rPr lang="fi-FI" dirty="0"/>
              <a:t>Aivo on vähän kuin lihas sikäli, että treenaaminen parantaa sen </a:t>
            </a:r>
            <a:r>
              <a:rPr lang="fi-FI"/>
              <a:t>toimintaa.</a:t>
            </a:r>
            <a:endParaRPr lang="fi-FI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F28A50-61F9-E16E-1047-9E46EF38CABE}"/>
              </a:ext>
            </a:extLst>
          </p:cNvPr>
          <p:cNvSpPr txBox="1">
            <a:spLocks/>
          </p:cNvSpPr>
          <p:nvPr/>
        </p:nvSpPr>
        <p:spPr>
          <a:xfrm>
            <a:off x="669138" y="2209800"/>
            <a:ext cx="7179462" cy="4114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sz="1600"/>
          </a:p>
          <a:p>
            <a:r>
              <a:rPr lang="fi-FI"/>
              <a:t>Lisäksi asia on aihepiirikohtainen:</a:t>
            </a:r>
          </a:p>
          <a:p>
            <a:pPr lvl="1"/>
            <a:r>
              <a:rPr lang="fi-FI"/>
              <a:t>Vaativassa asiassa oppii hyväksi vain harjoittelemalla ja harjoittelemalla lisää. </a:t>
            </a:r>
          </a:p>
          <a:p>
            <a:pPr lvl="1"/>
            <a:r>
              <a:rPr lang="fi-FI"/>
              <a:t>Oikeasti hyväksi tuleminen vaatii vuosien harjoittelun juuri kyseisessä asiassa.</a:t>
            </a:r>
          </a:p>
          <a:p>
            <a:pPr lvl="1"/>
            <a:r>
              <a:rPr lang="fi-FI"/>
              <a:t>Kova ÄO ei pelasta harjoittelun tarpeelta.</a:t>
            </a:r>
          </a:p>
          <a:p>
            <a:endParaRPr lang="fi-FI" sz="1600"/>
          </a:p>
          <a:p>
            <a:r>
              <a:rPr lang="fi-FI"/>
              <a:t>Kurssilla sinun tulee alkaa treenaamaan ”ohjelmointiaivoasi”.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5817909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Ohjelmointitreenit</a:t>
            </a:r>
            <a:endParaRPr lang="en-US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516738" y="1095380"/>
            <a:ext cx="7712862" cy="5457820"/>
          </a:xfrm>
        </p:spPr>
        <p:txBody>
          <a:bodyPr/>
          <a:lstStyle/>
          <a:p>
            <a:endParaRPr lang="fi-FI" dirty="0"/>
          </a:p>
          <a:p>
            <a:r>
              <a:rPr lang="fi-FI" dirty="0"/>
              <a:t>Oppimisen (ja kurssisuorituksen) kannalta omalla panostuksellasi on väliä!</a:t>
            </a:r>
          </a:p>
          <a:p>
            <a:endParaRPr lang="fi-FI" dirty="0"/>
          </a:p>
          <a:p>
            <a:r>
              <a:rPr lang="fi-FI" dirty="0"/>
              <a:t>Kurssi on kunto-ohjelmasi.</a:t>
            </a:r>
          </a:p>
          <a:p>
            <a:endParaRPr lang="fi-FI" dirty="0"/>
          </a:p>
          <a:p>
            <a:r>
              <a:rPr lang="fi-FI" dirty="0"/>
              <a:t>Kurssihenkilökunta toimii </a:t>
            </a:r>
            <a:r>
              <a:rPr lang="fi-FI" i="1" dirty="0"/>
              <a:t>personal trainerina</a:t>
            </a:r>
            <a:r>
              <a:rPr lang="fi-FI" dirty="0"/>
              <a:t>, mutta ei voi harjoitella puolestasi.</a:t>
            </a:r>
          </a:p>
          <a:p>
            <a:pPr lvl="1"/>
            <a:endParaRPr lang="fi-FI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3853"/>
      </p:ext>
    </p:extLst>
  </p:cSld>
  <p:clrMapOvr>
    <a:masterClrMapping/>
  </p:clrMapOvr>
  <p:transition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Kurssimateriaali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600200"/>
          </a:xfrm>
        </p:spPr>
        <p:txBody>
          <a:bodyPr/>
          <a:lstStyle/>
          <a:p>
            <a:r>
              <a:rPr lang="fi-FI"/>
              <a:t>Kuntosalina toimii A+.</a:t>
            </a:r>
          </a:p>
          <a:p>
            <a:pPr marL="457200" lvl="1" indent="0">
              <a:buNone/>
            </a:pPr>
            <a:r>
              <a:rPr lang="fi-FI"/>
              <a:t>	</a:t>
            </a:r>
          </a:p>
          <a:p>
            <a:pPr marL="457200" lvl="1" indent="0">
              <a:buNone/>
            </a:pPr>
            <a:endParaRPr lang="fi-FI"/>
          </a:p>
          <a:p>
            <a:pPr marL="457200" lvl="1" indent="0">
              <a:buNone/>
            </a:pPr>
            <a:endParaRPr lang="fi-FI"/>
          </a:p>
          <a:p>
            <a:pPr marL="457200" lvl="1" indent="0">
              <a:buNone/>
            </a:pPr>
            <a:endParaRPr lang="fi-FI"/>
          </a:p>
          <a:p>
            <a:pPr marL="457200" lvl="1" indent="0">
              <a:buNone/>
            </a:pPr>
            <a:r>
              <a:rPr lang="fi-FI"/>
              <a:t>	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438400"/>
            <a:ext cx="7315200" cy="160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A+:sta löytyvässä kurssimateriaalissa yhdistyvät harjoitustehtävät sekä oppikirjaan verrattavissa oleva lukemisto.</a:t>
            </a:r>
          </a:p>
          <a:p>
            <a:endParaRPr lang="fi-FI" dirty="0"/>
          </a:p>
          <a:p>
            <a:r>
              <a:rPr lang="fi-FI" dirty="0"/>
              <a:t>Kurssi suoritetaan lukemalla materiaali ja tekemällä siihen upotetut tehtävät.</a:t>
            </a:r>
          </a:p>
          <a:p>
            <a:pPr lvl="1"/>
            <a:r>
              <a:rPr lang="fi-FI" dirty="0"/>
              <a:t>Kurssin suorittaminen edellyttää siis huolellista lukemista </a:t>
            </a:r>
            <a:r>
              <a:rPr lang="fi-FI"/>
              <a:t>ja tekemistä</a:t>
            </a:r>
            <a:r>
              <a:rPr lang="en-FI"/>
              <a:t>.</a:t>
            </a:r>
            <a:r>
              <a:rPr lang="fi-FI"/>
              <a:t> </a:t>
            </a:r>
            <a:r>
              <a:rPr lang="en-FI" dirty="0"/>
              <a:t>K</a:t>
            </a:r>
            <a:r>
              <a:rPr lang="fi-FI"/>
              <a:t>urssin edetessä </a:t>
            </a:r>
            <a:r>
              <a:rPr lang="en-FI"/>
              <a:t>yhä enemmän</a:t>
            </a:r>
            <a:r>
              <a:rPr lang="fi-FI"/>
              <a:t> </a:t>
            </a:r>
            <a:r>
              <a:rPr lang="fi-FI" dirty="0"/>
              <a:t>jälkimmäistä.</a:t>
            </a:r>
          </a:p>
          <a:p>
            <a:pPr lvl="1"/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19594128"/>
      </p:ext>
    </p:extLst>
  </p:cSld>
  <p:clrMapOvr>
    <a:masterClrMapping/>
  </p:clrMapOvr>
  <p:transition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966788"/>
            <a:ext cx="7948612" cy="5738812"/>
          </a:xfrm>
        </p:spPr>
        <p:txBody>
          <a:bodyPr/>
          <a:lstStyle/>
          <a:p>
            <a:pPr lvl="0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5 op </a:t>
            </a:r>
            <a:r>
              <a:rPr lang="en-US"/>
              <a:t>= noin 130 tuntia </a:t>
            </a:r>
            <a:r>
              <a:rPr lang="en-US" i="1" dirty="0" err="1"/>
              <a:t>aktiivista</a:t>
            </a:r>
            <a:r>
              <a:rPr lang="en-US" dirty="0"/>
              <a:t> </a:t>
            </a:r>
            <a:r>
              <a:rPr lang="en-US" dirty="0" err="1"/>
              <a:t>opiskelua</a:t>
            </a:r>
            <a:r>
              <a:rPr lang="en-US" dirty="0"/>
              <a:t> ”</a:t>
            </a:r>
            <a:r>
              <a:rPr lang="en-US" dirty="0" err="1"/>
              <a:t>tyypilliselle</a:t>
            </a:r>
            <a:r>
              <a:rPr lang="en-US" dirty="0"/>
              <a:t> </a:t>
            </a:r>
            <a:r>
              <a:rPr lang="en-US" dirty="0" err="1"/>
              <a:t>kurssilaiselle</a:t>
            </a:r>
            <a:r>
              <a:rPr lang="en-US" dirty="0"/>
              <a:t>”.</a:t>
            </a:r>
          </a:p>
          <a:p>
            <a:pPr lvl="1">
              <a:defRPr/>
            </a:pPr>
            <a:r>
              <a:rPr lang="en-US" dirty="0"/>
              <a:t>Se on </a:t>
            </a:r>
            <a:r>
              <a:rPr lang="en-US" dirty="0" err="1"/>
              <a:t>aika</a:t>
            </a:r>
            <a:r>
              <a:rPr lang="en-US" dirty="0"/>
              <a:t> </a:t>
            </a:r>
            <a:r>
              <a:rPr lang="en-US" dirty="0" err="1"/>
              <a:t>paljon</a:t>
            </a:r>
            <a:r>
              <a:rPr lang="en-US" dirty="0"/>
              <a:t>.</a:t>
            </a:r>
          </a:p>
          <a:p>
            <a:pPr lvl="1">
              <a:defRPr/>
            </a:pPr>
            <a:r>
              <a:rPr lang="en-US" dirty="0" err="1"/>
              <a:t>Kaiken</a:t>
            </a:r>
            <a:r>
              <a:rPr lang="en-US" dirty="0"/>
              <a:t> </a:t>
            </a:r>
            <a:r>
              <a:rPr lang="en-US" dirty="0" err="1"/>
              <a:t>tarjotun</a:t>
            </a:r>
            <a:r>
              <a:rPr lang="en-US" dirty="0"/>
              <a:t> </a:t>
            </a:r>
            <a:r>
              <a:rPr lang="en-US" dirty="0" err="1"/>
              <a:t>materiaalin</a:t>
            </a:r>
            <a:r>
              <a:rPr lang="en-US" dirty="0"/>
              <a:t> </a:t>
            </a:r>
            <a:r>
              <a:rPr lang="en-US" dirty="0" err="1"/>
              <a:t>läpikäyminen</a:t>
            </a:r>
            <a:r>
              <a:rPr lang="en-US" dirty="0"/>
              <a:t> (ja </a:t>
            </a:r>
            <a:r>
              <a:rPr lang="en-US" dirty="0" err="1"/>
              <a:t>viitosen</a:t>
            </a:r>
            <a:r>
              <a:rPr lang="en-US" dirty="0"/>
              <a:t> </a:t>
            </a:r>
            <a:r>
              <a:rPr lang="en-US" dirty="0" err="1"/>
              <a:t>saaminen</a:t>
            </a:r>
            <a:r>
              <a:rPr lang="en-US" dirty="0"/>
              <a:t>)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vaatia</a:t>
            </a:r>
            <a:r>
              <a:rPr lang="en-US" dirty="0"/>
              <a:t> </a:t>
            </a:r>
            <a:r>
              <a:rPr lang="en-US" dirty="0" err="1"/>
              <a:t>vielä</a:t>
            </a:r>
            <a:r>
              <a:rPr lang="en-US" dirty="0"/>
              <a:t> </a:t>
            </a:r>
            <a:r>
              <a:rPr lang="en-US" dirty="0" err="1"/>
              <a:t>enemmän</a:t>
            </a:r>
            <a:r>
              <a:rPr lang="en-US" dirty="0"/>
              <a:t> </a:t>
            </a:r>
            <a:r>
              <a:rPr lang="en-US" dirty="0" err="1"/>
              <a:t>työtä</a:t>
            </a:r>
            <a:r>
              <a:rPr lang="en-US" dirty="0"/>
              <a:t>.</a:t>
            </a:r>
          </a:p>
          <a:p>
            <a:pPr lvl="0">
              <a:defRPr/>
            </a:pPr>
            <a:endParaRPr lang="en-US" dirty="0"/>
          </a:p>
          <a:p>
            <a:pPr lvl="0">
              <a:defRPr/>
            </a:pPr>
            <a:r>
              <a:rPr lang="en-US" dirty="0"/>
              <a:t>On </a:t>
            </a:r>
            <a:r>
              <a:rPr lang="en-US" dirty="0" err="1"/>
              <a:t>useita</a:t>
            </a:r>
            <a:r>
              <a:rPr lang="en-US" dirty="0"/>
              <a:t> </a:t>
            </a:r>
            <a:r>
              <a:rPr lang="en-US" dirty="0" err="1"/>
              <a:t>kierroksia</a:t>
            </a:r>
            <a:r>
              <a:rPr lang="en-US" dirty="0"/>
              <a:t>, </a:t>
            </a:r>
            <a:r>
              <a:rPr lang="en-US" dirty="0" err="1"/>
              <a:t>joihin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hyvin</a:t>
            </a:r>
            <a:r>
              <a:rPr lang="en-US" dirty="0"/>
              <a:t> </a:t>
            </a:r>
            <a:r>
              <a:rPr lang="en-US" dirty="0" err="1"/>
              <a:t>mennä</a:t>
            </a:r>
            <a:r>
              <a:rPr lang="en-US" dirty="0"/>
              <a:t> </a:t>
            </a:r>
            <a:r>
              <a:rPr lang="en-US" dirty="0" err="1"/>
              <a:t>jopa</a:t>
            </a:r>
            <a:r>
              <a:rPr lang="en-US" dirty="0"/>
              <a:t> </a:t>
            </a:r>
            <a:r>
              <a:rPr lang="en-US" dirty="0" err="1"/>
              <a:t>pari</a:t>
            </a:r>
            <a:r>
              <a:rPr lang="en-US" dirty="0"/>
              <a:t> </a:t>
            </a:r>
            <a:r>
              <a:rPr lang="en-US" dirty="0" err="1"/>
              <a:t>kokonaista</a:t>
            </a:r>
            <a:r>
              <a:rPr lang="en-US" dirty="0"/>
              <a:t>, </a:t>
            </a:r>
            <a:r>
              <a:rPr lang="en-US" dirty="0" err="1"/>
              <a:t>aktiivista</a:t>
            </a:r>
            <a:r>
              <a:rPr lang="en-US" dirty="0"/>
              <a:t> </a:t>
            </a:r>
            <a:r>
              <a:rPr lang="en-US" dirty="0" err="1"/>
              <a:t>työpäivää</a:t>
            </a:r>
            <a:r>
              <a:rPr lang="en-US" dirty="0"/>
              <a:t>.</a:t>
            </a:r>
          </a:p>
          <a:p>
            <a:pPr lvl="0">
              <a:defRPr/>
            </a:pP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fi-FI" dirty="0"/>
              <a:t>Työtä riittää</a:t>
            </a:r>
          </a:p>
        </p:txBody>
      </p:sp>
      <p:sp>
        <p:nvSpPr>
          <p:cNvPr id="9" name="TextBox 8"/>
          <p:cNvSpPr txBox="1"/>
          <p:nvPr/>
        </p:nvSpPr>
        <p:spPr>
          <a:xfrm rot="282889">
            <a:off x="7316071" y="4561391"/>
            <a:ext cx="1637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rgbClr val="FF0000"/>
                </a:solidFill>
                <a:latin typeface="Segoe Print" pitchFamily="2" charset="0"/>
              </a:rPr>
              <a:t>Älä jätä deadline-päivään!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6858000" y="4572001"/>
            <a:ext cx="685800" cy="152401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741895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47800" y="2111276"/>
            <a:ext cx="6324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fi-FI" sz="2400" dirty="0">
                <a:latin typeface="Kozuka Gothic Pro L" pitchFamily="34" charset="-128"/>
                <a:ea typeface="Kozuka Gothic Pro L" pitchFamily="34" charset="-128"/>
              </a:rPr>
              <a:t>Ensimmäisellä luennolla pitäisi painottaa jatkuvaa työntekoa. Monella (kuten itselläkin) opiskelutapana lukiosta on kuukauden ihmettely, pieni lukeminen ja loppurutistus – se ei toimi ollenkaan.</a:t>
            </a:r>
          </a:p>
          <a:p>
            <a:r>
              <a:rPr lang="en-US" sz="2400" dirty="0">
                <a:latin typeface="Kozuka Gothic Pro L" pitchFamily="34" charset="-128"/>
                <a:ea typeface="Kozuka Gothic Pro L" pitchFamily="34" charset="-128"/>
              </a:rPr>
              <a:t>            		</a:t>
            </a:r>
            <a:r>
              <a:rPr lang="en-US" sz="2000" dirty="0" err="1">
                <a:latin typeface="Kozuka Gothic Pro L" pitchFamily="34" charset="-128"/>
                <a:ea typeface="Kozuka Gothic Pro L" pitchFamily="34" charset="-128"/>
              </a:rPr>
              <a:t>kurssipalautetta</a:t>
            </a:r>
            <a:r>
              <a:rPr lang="en-US" sz="2000" dirty="0">
                <a:latin typeface="Kozuka Gothic Pro L" pitchFamily="34" charset="-128"/>
                <a:ea typeface="Kozuka Gothic Pro L" pitchFamily="34" charset="-128"/>
              </a:rPr>
              <a:t> </a:t>
            </a:r>
            <a:r>
              <a:rPr lang="en-US" sz="2000" dirty="0" err="1">
                <a:latin typeface="Kozuka Gothic Pro L" pitchFamily="34" charset="-128"/>
                <a:ea typeface="Kozuka Gothic Pro L" pitchFamily="34" charset="-128"/>
              </a:rPr>
              <a:t>aiemmalta</a:t>
            </a:r>
            <a:r>
              <a:rPr lang="en-US" sz="2000" dirty="0">
                <a:latin typeface="Kozuka Gothic Pro L" pitchFamily="34" charset="-128"/>
                <a:ea typeface="Kozuka Gothic Pro L" pitchFamily="34" charset="-128"/>
              </a:rPr>
              <a:t> </a:t>
            </a:r>
            <a:r>
              <a:rPr lang="en-US" sz="2000" dirty="0" err="1">
                <a:latin typeface="Kozuka Gothic Pro L" pitchFamily="34" charset="-128"/>
                <a:ea typeface="Kozuka Gothic Pro L" pitchFamily="34" charset="-128"/>
              </a:rPr>
              <a:t>vuodelta</a:t>
            </a:r>
            <a:endParaRPr lang="en-US" sz="2000" dirty="0">
              <a:latin typeface="Kozuka Gothic Pro L" pitchFamily="34" charset="-128"/>
              <a:ea typeface="Kozuka Gothic Pro L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9788223"/>
      </p:ext>
    </p:extLst>
  </p:cSld>
  <p:clrMapOvr>
    <a:masterClrMapping/>
  </p:clrMapOvr>
  <p:transition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0536" y="1066800"/>
            <a:ext cx="8072464" cy="4443412"/>
          </a:xfrm>
        </p:spPr>
        <p:txBody>
          <a:bodyPr/>
          <a:lstStyle/>
          <a:p>
            <a:pPr lvl="0">
              <a:defRPr/>
            </a:pPr>
            <a:endParaRPr lang="en-US"/>
          </a:p>
          <a:p>
            <a:pPr lvl="0">
              <a:defRPr/>
            </a:pPr>
            <a:r>
              <a:rPr lang="en-US"/>
              <a:t>Parityö</a:t>
            </a:r>
          </a:p>
          <a:p>
            <a:pPr lvl="0">
              <a:defRPr/>
            </a:pPr>
            <a:endParaRPr lang="en-US"/>
          </a:p>
          <a:p>
            <a:pPr lvl="0">
              <a:defRPr/>
            </a:pPr>
            <a:r>
              <a:rPr lang="en-US"/>
              <a:t>Harjoitusryhmät</a:t>
            </a:r>
          </a:p>
          <a:p>
            <a:pPr lvl="0">
              <a:defRPr/>
            </a:pPr>
            <a:endParaRPr lang="en-US"/>
          </a:p>
          <a:p>
            <a:pPr lvl="0">
              <a:defRPr/>
            </a:pPr>
            <a:r>
              <a:rPr lang="en-US"/>
              <a:t>Keskustelu</a:t>
            </a:r>
            <a:r>
              <a:rPr lang="fi-FI"/>
              <a:t>palstat</a:t>
            </a:r>
          </a:p>
          <a:p>
            <a:pPr lvl="0">
              <a:defRPr/>
            </a:pPr>
            <a:endParaRPr lang="en-US"/>
          </a:p>
          <a:p>
            <a:pPr lvl="0">
              <a:defRPr/>
            </a:pPr>
            <a:r>
              <a:rPr lang="en-US"/>
              <a:t>Viikkokoosteet</a:t>
            </a:r>
          </a:p>
          <a:p>
            <a:pPr lvl="0">
              <a:defRPr/>
            </a:pP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fi-FI"/>
              <a:t>Työtä ei tarvitse tehdä yksin</a:t>
            </a:r>
          </a:p>
        </p:txBody>
      </p:sp>
      <p:sp>
        <p:nvSpPr>
          <p:cNvPr id="2" name="TextBox 1"/>
          <p:cNvSpPr txBox="1"/>
          <p:nvPr/>
        </p:nvSpPr>
        <p:spPr>
          <a:xfrm rot="282889">
            <a:off x="6216937" y="3493527"/>
            <a:ext cx="2750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rgbClr val="FF0000"/>
                </a:solidFill>
                <a:latin typeface="Segoe Print" pitchFamily="2" charset="0"/>
              </a:rPr>
              <a:t>Älä jätä näitä hyödyntämättä!</a:t>
            </a:r>
          </a:p>
        </p:txBody>
      </p:sp>
      <p:cxnSp>
        <p:nvCxnSpPr>
          <p:cNvPr id="7" name="Straight Arrow Connector 6"/>
          <p:cNvCxnSpPr>
            <a:stCxn id="2" idx="1"/>
          </p:cNvCxnSpPr>
          <p:nvPr/>
        </p:nvCxnSpPr>
        <p:spPr>
          <a:xfrm flipH="1" flipV="1">
            <a:off x="3810000" y="2133600"/>
            <a:ext cx="2411590" cy="1600841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1"/>
          </p:cNvCxnSpPr>
          <p:nvPr/>
        </p:nvCxnSpPr>
        <p:spPr>
          <a:xfrm flipH="1" flipV="1">
            <a:off x="4173198" y="2971800"/>
            <a:ext cx="2048392" cy="762641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1"/>
          </p:cNvCxnSpPr>
          <p:nvPr/>
        </p:nvCxnSpPr>
        <p:spPr>
          <a:xfrm flipH="1" flipV="1">
            <a:off x="4173198" y="3667125"/>
            <a:ext cx="2048392" cy="67316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2" idx="1"/>
          </p:cNvCxnSpPr>
          <p:nvPr/>
        </p:nvCxnSpPr>
        <p:spPr>
          <a:xfrm flipH="1">
            <a:off x="4592298" y="3734441"/>
            <a:ext cx="1629292" cy="561654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448939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1"/>
          <p:cNvGrpSpPr>
            <a:grpSpLocks/>
          </p:cNvGrpSpPr>
          <p:nvPr/>
        </p:nvGrpSpPr>
        <p:grpSpPr bwMode="auto">
          <a:xfrm>
            <a:off x="4926013" y="4881539"/>
            <a:ext cx="450850" cy="1265237"/>
            <a:chOff x="2496" y="1872"/>
            <a:chExt cx="284" cy="797"/>
          </a:xfrm>
        </p:grpSpPr>
        <p:grpSp>
          <p:nvGrpSpPr>
            <p:cNvPr id="44221" name="Group 67"/>
            <p:cNvGrpSpPr>
              <a:grpSpLocks/>
            </p:cNvGrpSpPr>
            <p:nvPr/>
          </p:nvGrpSpPr>
          <p:grpSpPr bwMode="auto">
            <a:xfrm>
              <a:off x="2496" y="2200"/>
              <a:ext cx="284" cy="469"/>
              <a:chOff x="1438295" y="2928934"/>
              <a:chExt cx="921036" cy="1520271"/>
            </a:xfrm>
          </p:grpSpPr>
          <p:sp>
            <p:nvSpPr>
              <p:cNvPr id="44225" name="Rectangle 60"/>
              <p:cNvSpPr>
                <a:spLocks noChangeArrowheads="1"/>
              </p:cNvSpPr>
              <p:nvPr/>
            </p:nvSpPr>
            <p:spPr bwMode="auto">
              <a:xfrm>
                <a:off x="1714480" y="2928934"/>
                <a:ext cx="428628" cy="1214446"/>
              </a:xfrm>
              <a:prstGeom prst="rect">
                <a:avLst/>
              </a:prstGeom>
              <a:solidFill>
                <a:srgbClr val="948A5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cxnSp>
            <p:nvCxnSpPr>
              <p:cNvPr id="44226" name="Straight Connector 62"/>
              <p:cNvCxnSpPr>
                <a:cxnSpLocks noChangeShapeType="1"/>
                <a:stCxn id="44225" idx="2"/>
              </p:cNvCxnSpPr>
              <p:nvPr/>
            </p:nvCxnSpPr>
            <p:spPr bwMode="auto">
              <a:xfrm rot="5400000" flipH="1">
                <a:off x="1428728" y="3643314"/>
                <a:ext cx="1000132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44227" name="Freeform 63"/>
              <p:cNvSpPr>
                <a:spLocks noChangeArrowheads="1"/>
              </p:cNvSpPr>
              <p:nvPr/>
            </p:nvSpPr>
            <p:spPr bwMode="auto">
              <a:xfrm>
                <a:off x="1438295" y="4190994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228" name="Freeform 64"/>
              <p:cNvSpPr>
                <a:spLocks noChangeArrowheads="1"/>
              </p:cNvSpPr>
              <p:nvPr/>
            </p:nvSpPr>
            <p:spPr bwMode="auto">
              <a:xfrm flipH="1">
                <a:off x="1906893" y="4196793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222" name="Rectangle 18"/>
            <p:cNvSpPr>
              <a:spLocks noChangeArrowheads="1"/>
            </p:cNvSpPr>
            <p:nvPr/>
          </p:nvSpPr>
          <p:spPr bwMode="auto">
            <a:xfrm>
              <a:off x="2574" y="1937"/>
              <a:ext cx="136" cy="241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 useBgFill="1">
          <p:nvSpPr>
            <p:cNvPr id="44223" name="Freeform 50"/>
            <p:cNvSpPr>
              <a:spLocks/>
            </p:cNvSpPr>
            <p:nvPr/>
          </p:nvSpPr>
          <p:spPr bwMode="auto">
            <a:xfrm>
              <a:off x="2531" y="1872"/>
              <a:ext cx="240" cy="196"/>
            </a:xfrm>
            <a:custGeom>
              <a:avLst/>
              <a:gdLst>
                <a:gd name="T0" fmla="*/ 0 w 240"/>
                <a:gd name="T1" fmla="*/ 127 h 196"/>
                <a:gd name="T2" fmla="*/ 45 w 240"/>
                <a:gd name="T3" fmla="*/ 171 h 196"/>
                <a:gd name="T4" fmla="*/ 72 w 240"/>
                <a:gd name="T5" fmla="*/ 162 h 196"/>
                <a:gd name="T6" fmla="*/ 87 w 240"/>
                <a:gd name="T7" fmla="*/ 193 h 196"/>
                <a:gd name="T8" fmla="*/ 132 w 240"/>
                <a:gd name="T9" fmla="*/ 172 h 196"/>
                <a:gd name="T10" fmla="*/ 153 w 240"/>
                <a:gd name="T11" fmla="*/ 184 h 196"/>
                <a:gd name="T12" fmla="*/ 163 w 240"/>
                <a:gd name="T13" fmla="*/ 189 h 196"/>
                <a:gd name="T14" fmla="*/ 183 w 240"/>
                <a:gd name="T15" fmla="*/ 183 h 196"/>
                <a:gd name="T16" fmla="*/ 199 w 240"/>
                <a:gd name="T17" fmla="*/ 184 h 196"/>
                <a:gd name="T18" fmla="*/ 219 w 240"/>
                <a:gd name="T19" fmla="*/ 196 h 196"/>
                <a:gd name="T20" fmla="*/ 231 w 240"/>
                <a:gd name="T21" fmla="*/ 181 h 196"/>
                <a:gd name="T22" fmla="*/ 237 w 240"/>
                <a:gd name="T23" fmla="*/ 163 h 196"/>
                <a:gd name="T24" fmla="*/ 223 w 240"/>
                <a:gd name="T25" fmla="*/ 64 h 196"/>
                <a:gd name="T26" fmla="*/ 144 w 240"/>
                <a:gd name="T27" fmla="*/ 0 h 196"/>
                <a:gd name="T28" fmla="*/ 52 w 240"/>
                <a:gd name="T29" fmla="*/ 7 h 196"/>
                <a:gd name="T30" fmla="*/ 31 w 240"/>
                <a:gd name="T31" fmla="*/ 13 h 196"/>
                <a:gd name="T32" fmla="*/ 13 w 240"/>
                <a:gd name="T33" fmla="*/ 24 h 196"/>
                <a:gd name="T34" fmla="*/ 7 w 240"/>
                <a:gd name="T35" fmla="*/ 43 h 196"/>
                <a:gd name="T36" fmla="*/ 3 w 240"/>
                <a:gd name="T37" fmla="*/ 139 h 196"/>
                <a:gd name="T38" fmla="*/ 13 w 240"/>
                <a:gd name="T39" fmla="*/ 136 h 19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40"/>
                <a:gd name="T61" fmla="*/ 0 h 196"/>
                <a:gd name="T62" fmla="*/ 240 w 240"/>
                <a:gd name="T63" fmla="*/ 196 h 19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40" h="196">
                  <a:moveTo>
                    <a:pt x="0" y="127"/>
                  </a:moveTo>
                  <a:cubicBezTo>
                    <a:pt x="13" y="145"/>
                    <a:pt x="25" y="161"/>
                    <a:pt x="45" y="171"/>
                  </a:cubicBezTo>
                  <a:cubicBezTo>
                    <a:pt x="56" y="169"/>
                    <a:pt x="62" y="164"/>
                    <a:pt x="72" y="162"/>
                  </a:cubicBezTo>
                  <a:cubicBezTo>
                    <a:pt x="74" y="173"/>
                    <a:pt x="75" y="191"/>
                    <a:pt x="87" y="193"/>
                  </a:cubicBezTo>
                  <a:cubicBezTo>
                    <a:pt x="105" y="190"/>
                    <a:pt x="116" y="177"/>
                    <a:pt x="132" y="172"/>
                  </a:cubicBezTo>
                  <a:cubicBezTo>
                    <a:pt x="139" y="177"/>
                    <a:pt x="145" y="180"/>
                    <a:pt x="153" y="184"/>
                  </a:cubicBezTo>
                  <a:cubicBezTo>
                    <a:pt x="156" y="186"/>
                    <a:pt x="163" y="189"/>
                    <a:pt x="163" y="189"/>
                  </a:cubicBezTo>
                  <a:cubicBezTo>
                    <a:pt x="172" y="187"/>
                    <a:pt x="175" y="185"/>
                    <a:pt x="183" y="183"/>
                  </a:cubicBezTo>
                  <a:cubicBezTo>
                    <a:pt x="189" y="179"/>
                    <a:pt x="193" y="180"/>
                    <a:pt x="199" y="184"/>
                  </a:cubicBezTo>
                  <a:cubicBezTo>
                    <a:pt x="204" y="192"/>
                    <a:pt x="210" y="195"/>
                    <a:pt x="219" y="196"/>
                  </a:cubicBezTo>
                  <a:cubicBezTo>
                    <a:pt x="224" y="192"/>
                    <a:pt x="229" y="187"/>
                    <a:pt x="231" y="181"/>
                  </a:cubicBezTo>
                  <a:cubicBezTo>
                    <a:pt x="233" y="175"/>
                    <a:pt x="237" y="163"/>
                    <a:pt x="237" y="163"/>
                  </a:cubicBezTo>
                  <a:cubicBezTo>
                    <a:pt x="236" y="134"/>
                    <a:pt x="240" y="92"/>
                    <a:pt x="223" y="64"/>
                  </a:cubicBezTo>
                  <a:cubicBezTo>
                    <a:pt x="215" y="14"/>
                    <a:pt x="192" y="3"/>
                    <a:pt x="144" y="0"/>
                  </a:cubicBezTo>
                  <a:cubicBezTo>
                    <a:pt x="113" y="1"/>
                    <a:pt x="83" y="6"/>
                    <a:pt x="52" y="7"/>
                  </a:cubicBezTo>
                  <a:cubicBezTo>
                    <a:pt x="45" y="9"/>
                    <a:pt x="38" y="12"/>
                    <a:pt x="31" y="13"/>
                  </a:cubicBezTo>
                  <a:cubicBezTo>
                    <a:pt x="24" y="16"/>
                    <a:pt x="19" y="18"/>
                    <a:pt x="13" y="24"/>
                  </a:cubicBezTo>
                  <a:cubicBezTo>
                    <a:pt x="12" y="30"/>
                    <a:pt x="10" y="37"/>
                    <a:pt x="7" y="43"/>
                  </a:cubicBezTo>
                  <a:cubicBezTo>
                    <a:pt x="2" y="75"/>
                    <a:pt x="3" y="107"/>
                    <a:pt x="3" y="139"/>
                  </a:cubicBezTo>
                  <a:lnTo>
                    <a:pt x="13" y="136"/>
                  </a:lnTo>
                </a:path>
              </a:pathLst>
            </a:custGeom>
            <a:ln w="31750">
              <a:noFill/>
              <a:round/>
              <a:headEnd/>
              <a:tailEnd type="triangle" w="med" len="med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44224" name="Freeform 51"/>
            <p:cNvSpPr>
              <a:spLocks/>
            </p:cNvSpPr>
            <p:nvPr/>
          </p:nvSpPr>
          <p:spPr bwMode="auto">
            <a:xfrm>
              <a:off x="2548" y="2017"/>
              <a:ext cx="175" cy="66"/>
            </a:xfrm>
            <a:custGeom>
              <a:avLst/>
              <a:gdLst>
                <a:gd name="T0" fmla="*/ 10 w 175"/>
                <a:gd name="T1" fmla="*/ 18 h 66"/>
                <a:gd name="T2" fmla="*/ 20 w 175"/>
                <a:gd name="T3" fmla="*/ 51 h 66"/>
                <a:gd name="T4" fmla="*/ 25 w 175"/>
                <a:gd name="T5" fmla="*/ 27 h 66"/>
                <a:gd name="T6" fmla="*/ 28 w 175"/>
                <a:gd name="T7" fmla="*/ 32 h 66"/>
                <a:gd name="T8" fmla="*/ 34 w 175"/>
                <a:gd name="T9" fmla="*/ 33 h 66"/>
                <a:gd name="T10" fmla="*/ 44 w 175"/>
                <a:gd name="T11" fmla="*/ 18 h 66"/>
                <a:gd name="T12" fmla="*/ 56 w 175"/>
                <a:gd name="T13" fmla="*/ 26 h 66"/>
                <a:gd name="T14" fmla="*/ 64 w 175"/>
                <a:gd name="T15" fmla="*/ 56 h 66"/>
                <a:gd name="T16" fmla="*/ 73 w 175"/>
                <a:gd name="T17" fmla="*/ 57 h 66"/>
                <a:gd name="T18" fmla="*/ 85 w 175"/>
                <a:gd name="T19" fmla="*/ 38 h 66"/>
                <a:gd name="T20" fmla="*/ 121 w 175"/>
                <a:gd name="T21" fmla="*/ 29 h 66"/>
                <a:gd name="T22" fmla="*/ 140 w 175"/>
                <a:gd name="T23" fmla="*/ 48 h 66"/>
                <a:gd name="T24" fmla="*/ 157 w 175"/>
                <a:gd name="T25" fmla="*/ 45 h 66"/>
                <a:gd name="T26" fmla="*/ 169 w 175"/>
                <a:gd name="T27" fmla="*/ 63 h 66"/>
                <a:gd name="T28" fmla="*/ 175 w 175"/>
                <a:gd name="T29" fmla="*/ 36 h 66"/>
                <a:gd name="T30" fmla="*/ 149 w 175"/>
                <a:gd name="T31" fmla="*/ 30 h 66"/>
                <a:gd name="T32" fmla="*/ 131 w 175"/>
                <a:gd name="T33" fmla="*/ 20 h 66"/>
                <a:gd name="T34" fmla="*/ 113 w 175"/>
                <a:gd name="T35" fmla="*/ 2 h 66"/>
                <a:gd name="T36" fmla="*/ 98 w 175"/>
                <a:gd name="T37" fmla="*/ 11 h 66"/>
                <a:gd name="T38" fmla="*/ 80 w 175"/>
                <a:gd name="T39" fmla="*/ 15 h 66"/>
                <a:gd name="T40" fmla="*/ 62 w 175"/>
                <a:gd name="T41" fmla="*/ 11 h 66"/>
                <a:gd name="T42" fmla="*/ 41 w 175"/>
                <a:gd name="T43" fmla="*/ 2 h 66"/>
                <a:gd name="T44" fmla="*/ 10 w 175"/>
                <a:gd name="T45" fmla="*/ 18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5"/>
                <a:gd name="T70" fmla="*/ 0 h 66"/>
                <a:gd name="T71" fmla="*/ 175 w 175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5" h="66">
                  <a:moveTo>
                    <a:pt x="10" y="18"/>
                  </a:moveTo>
                  <a:cubicBezTo>
                    <a:pt x="9" y="32"/>
                    <a:pt x="0" y="55"/>
                    <a:pt x="20" y="51"/>
                  </a:cubicBezTo>
                  <a:cubicBezTo>
                    <a:pt x="29" y="39"/>
                    <a:pt x="14" y="61"/>
                    <a:pt x="25" y="27"/>
                  </a:cubicBezTo>
                  <a:cubicBezTo>
                    <a:pt x="26" y="25"/>
                    <a:pt x="26" y="31"/>
                    <a:pt x="28" y="32"/>
                  </a:cubicBezTo>
                  <a:cubicBezTo>
                    <a:pt x="30" y="33"/>
                    <a:pt x="32" y="33"/>
                    <a:pt x="34" y="33"/>
                  </a:cubicBezTo>
                  <a:cubicBezTo>
                    <a:pt x="38" y="27"/>
                    <a:pt x="37" y="21"/>
                    <a:pt x="44" y="18"/>
                  </a:cubicBezTo>
                  <a:cubicBezTo>
                    <a:pt x="48" y="24"/>
                    <a:pt x="50" y="23"/>
                    <a:pt x="56" y="26"/>
                  </a:cubicBezTo>
                  <a:cubicBezTo>
                    <a:pt x="58" y="36"/>
                    <a:pt x="61" y="46"/>
                    <a:pt x="64" y="56"/>
                  </a:cubicBezTo>
                  <a:cubicBezTo>
                    <a:pt x="65" y="66"/>
                    <a:pt x="69" y="64"/>
                    <a:pt x="73" y="57"/>
                  </a:cubicBezTo>
                  <a:cubicBezTo>
                    <a:pt x="75" y="47"/>
                    <a:pt x="76" y="43"/>
                    <a:pt x="85" y="38"/>
                  </a:cubicBezTo>
                  <a:cubicBezTo>
                    <a:pt x="100" y="41"/>
                    <a:pt x="107" y="31"/>
                    <a:pt x="121" y="29"/>
                  </a:cubicBezTo>
                  <a:cubicBezTo>
                    <a:pt x="130" y="36"/>
                    <a:pt x="127" y="46"/>
                    <a:pt x="140" y="48"/>
                  </a:cubicBezTo>
                  <a:cubicBezTo>
                    <a:pt x="147" y="51"/>
                    <a:pt x="151" y="49"/>
                    <a:pt x="157" y="45"/>
                  </a:cubicBezTo>
                  <a:cubicBezTo>
                    <a:pt x="169" y="29"/>
                    <a:pt x="169" y="58"/>
                    <a:pt x="169" y="63"/>
                  </a:cubicBezTo>
                  <a:cubicBezTo>
                    <a:pt x="170" y="54"/>
                    <a:pt x="172" y="44"/>
                    <a:pt x="175" y="36"/>
                  </a:cubicBezTo>
                  <a:cubicBezTo>
                    <a:pt x="171" y="22"/>
                    <a:pt x="162" y="27"/>
                    <a:pt x="149" y="30"/>
                  </a:cubicBezTo>
                  <a:cubicBezTo>
                    <a:pt x="140" y="34"/>
                    <a:pt x="140" y="21"/>
                    <a:pt x="131" y="20"/>
                  </a:cubicBezTo>
                  <a:cubicBezTo>
                    <a:pt x="123" y="14"/>
                    <a:pt x="125" y="4"/>
                    <a:pt x="113" y="2"/>
                  </a:cubicBezTo>
                  <a:cubicBezTo>
                    <a:pt x="98" y="4"/>
                    <a:pt x="106" y="5"/>
                    <a:pt x="98" y="11"/>
                  </a:cubicBezTo>
                  <a:cubicBezTo>
                    <a:pt x="95" y="13"/>
                    <a:pt x="84" y="14"/>
                    <a:pt x="80" y="15"/>
                  </a:cubicBezTo>
                  <a:cubicBezTo>
                    <a:pt x="73" y="19"/>
                    <a:pt x="69" y="12"/>
                    <a:pt x="62" y="11"/>
                  </a:cubicBezTo>
                  <a:cubicBezTo>
                    <a:pt x="55" y="7"/>
                    <a:pt x="48" y="6"/>
                    <a:pt x="41" y="2"/>
                  </a:cubicBezTo>
                  <a:cubicBezTo>
                    <a:pt x="18" y="3"/>
                    <a:pt x="16" y="0"/>
                    <a:pt x="10" y="18"/>
                  </a:cubicBezTo>
                  <a:close/>
                </a:path>
              </a:pathLst>
            </a:custGeom>
            <a:solidFill>
              <a:srgbClr val="99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6170613" y="2514600"/>
            <a:ext cx="534987" cy="1600200"/>
            <a:chOff x="480" y="480"/>
            <a:chExt cx="337" cy="1008"/>
          </a:xfrm>
        </p:grpSpPr>
        <p:cxnSp>
          <p:nvCxnSpPr>
            <p:cNvPr id="44189" name="Straight Connector 41"/>
            <p:cNvCxnSpPr>
              <a:cxnSpLocks noChangeShapeType="1"/>
              <a:stCxn id="44198" idx="5"/>
              <a:endCxn id="44198" idx="5"/>
            </p:cNvCxnSpPr>
            <p:nvPr/>
          </p:nvCxnSpPr>
          <p:spPr bwMode="auto">
            <a:xfrm>
              <a:off x="743" y="1094"/>
              <a:ext cx="0" cy="0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</p:spPr>
        </p:cxnSp>
        <p:cxnSp>
          <p:nvCxnSpPr>
            <p:cNvPr id="44190" name="Straight Connector 43"/>
            <p:cNvCxnSpPr>
              <a:cxnSpLocks noChangeShapeType="1"/>
              <a:stCxn id="44198" idx="5"/>
              <a:endCxn id="44198" idx="5"/>
            </p:cNvCxnSpPr>
            <p:nvPr/>
          </p:nvCxnSpPr>
          <p:spPr bwMode="auto">
            <a:xfrm>
              <a:off x="743" y="1094"/>
              <a:ext cx="0" cy="0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</p:spPr>
        </p:cxnSp>
        <p:grpSp>
          <p:nvGrpSpPr>
            <p:cNvPr id="44191" name="Group 67"/>
            <p:cNvGrpSpPr>
              <a:grpSpLocks/>
            </p:cNvGrpSpPr>
            <p:nvPr/>
          </p:nvGrpSpPr>
          <p:grpSpPr bwMode="auto">
            <a:xfrm>
              <a:off x="480" y="1019"/>
              <a:ext cx="284" cy="469"/>
              <a:chOff x="1438295" y="2928934"/>
              <a:chExt cx="921036" cy="1520271"/>
            </a:xfrm>
          </p:grpSpPr>
          <p:sp>
            <p:nvSpPr>
              <p:cNvPr id="44217" name="Rectangle 60"/>
              <p:cNvSpPr>
                <a:spLocks noChangeArrowheads="1"/>
              </p:cNvSpPr>
              <p:nvPr/>
            </p:nvSpPr>
            <p:spPr bwMode="auto">
              <a:xfrm>
                <a:off x="1714480" y="2928934"/>
                <a:ext cx="428628" cy="1214446"/>
              </a:xfrm>
              <a:prstGeom prst="rect">
                <a:avLst/>
              </a:prstGeom>
              <a:solidFill>
                <a:srgbClr val="948A5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cxnSp>
            <p:nvCxnSpPr>
              <p:cNvPr id="44218" name="Straight Connector 62"/>
              <p:cNvCxnSpPr>
                <a:cxnSpLocks noChangeShapeType="1"/>
                <a:stCxn id="44217" idx="2"/>
              </p:cNvCxnSpPr>
              <p:nvPr/>
            </p:nvCxnSpPr>
            <p:spPr bwMode="auto">
              <a:xfrm rot="5400000" flipH="1">
                <a:off x="1428728" y="3643314"/>
                <a:ext cx="1000132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44219" name="Freeform 63"/>
              <p:cNvSpPr>
                <a:spLocks noChangeArrowheads="1"/>
              </p:cNvSpPr>
              <p:nvPr/>
            </p:nvSpPr>
            <p:spPr bwMode="auto">
              <a:xfrm>
                <a:off x="1438295" y="4190994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220" name="Freeform 64"/>
              <p:cNvSpPr>
                <a:spLocks noChangeArrowheads="1"/>
              </p:cNvSpPr>
              <p:nvPr/>
            </p:nvSpPr>
            <p:spPr bwMode="auto">
              <a:xfrm flipH="1">
                <a:off x="1906893" y="4196793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192" name="Oval 3"/>
            <p:cNvSpPr>
              <a:spLocks noChangeArrowheads="1"/>
            </p:cNvSpPr>
            <p:nvPr/>
          </p:nvSpPr>
          <p:spPr bwMode="auto">
            <a:xfrm>
              <a:off x="543" y="513"/>
              <a:ext cx="176" cy="219"/>
            </a:xfrm>
            <a:prstGeom prst="ellipse">
              <a:avLst/>
            </a:prstGeom>
            <a:solidFill>
              <a:srgbClr val="FCD5B5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93" name="Group 7"/>
            <p:cNvGrpSpPr>
              <a:grpSpLocks/>
            </p:cNvGrpSpPr>
            <p:nvPr/>
          </p:nvGrpSpPr>
          <p:grpSpPr bwMode="auto">
            <a:xfrm>
              <a:off x="625" y="576"/>
              <a:ext cx="42" cy="41"/>
              <a:chOff x="2786050" y="1785926"/>
              <a:chExt cx="142876" cy="142876"/>
            </a:xfrm>
          </p:grpSpPr>
          <p:sp>
            <p:nvSpPr>
              <p:cNvPr id="44215" name="Oval 8"/>
              <p:cNvSpPr>
                <a:spLocks noChangeArrowheads="1"/>
              </p:cNvSpPr>
              <p:nvPr/>
            </p:nvSpPr>
            <p:spPr bwMode="auto">
              <a:xfrm>
                <a:off x="2786050" y="1785926"/>
                <a:ext cx="142876" cy="14287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216" name="Oval 9"/>
              <p:cNvSpPr>
                <a:spLocks noChangeArrowheads="1"/>
              </p:cNvSpPr>
              <p:nvPr/>
            </p:nvSpPr>
            <p:spPr bwMode="auto">
              <a:xfrm>
                <a:off x="2809862" y="1824026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194" name="Freeform 13"/>
            <p:cNvSpPr>
              <a:spLocks noChangeArrowheads="1"/>
            </p:cNvSpPr>
            <p:nvPr/>
          </p:nvSpPr>
          <p:spPr bwMode="auto">
            <a:xfrm>
              <a:off x="592" y="609"/>
              <a:ext cx="19" cy="56"/>
            </a:xfrm>
            <a:custGeom>
              <a:avLst/>
              <a:gdLst>
                <a:gd name="T0" fmla="*/ 0 w 61913"/>
                <a:gd name="T1" fmla="*/ 0 h 179225"/>
                <a:gd name="T2" fmla="*/ 0 w 61913"/>
                <a:gd name="T3" fmla="*/ 0 h 179225"/>
                <a:gd name="T4" fmla="*/ 0 w 61913"/>
                <a:gd name="T5" fmla="*/ 0 h 179225"/>
                <a:gd name="T6" fmla="*/ 0 w 61913"/>
                <a:gd name="T7" fmla="*/ 0 h 179225"/>
                <a:gd name="T8" fmla="*/ 0 w 61913"/>
                <a:gd name="T9" fmla="*/ 0 h 179225"/>
                <a:gd name="T10" fmla="*/ 0 w 61913"/>
                <a:gd name="T11" fmla="*/ 0 h 179225"/>
                <a:gd name="T12" fmla="*/ 0 w 61913"/>
                <a:gd name="T13" fmla="*/ 0 h 179225"/>
                <a:gd name="T14" fmla="*/ 0 w 61913"/>
                <a:gd name="T15" fmla="*/ 0 h 1792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1913"/>
                <a:gd name="T25" fmla="*/ 0 h 179225"/>
                <a:gd name="T26" fmla="*/ 61913 w 61913"/>
                <a:gd name="T27" fmla="*/ 179225 h 1792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1913" h="179225">
                  <a:moveTo>
                    <a:pt x="52388" y="0"/>
                  </a:moveTo>
                  <a:cubicBezTo>
                    <a:pt x="46038" y="9525"/>
                    <a:pt x="36958" y="17715"/>
                    <a:pt x="33338" y="28575"/>
                  </a:cubicBezTo>
                  <a:lnTo>
                    <a:pt x="14288" y="85725"/>
                  </a:lnTo>
                  <a:lnTo>
                    <a:pt x="4763" y="114300"/>
                  </a:lnTo>
                  <a:lnTo>
                    <a:pt x="0" y="128588"/>
                  </a:lnTo>
                  <a:cubicBezTo>
                    <a:pt x="1588" y="139700"/>
                    <a:pt x="204" y="151667"/>
                    <a:pt x="4763" y="161925"/>
                  </a:cubicBezTo>
                  <a:cubicBezTo>
                    <a:pt x="7088" y="167155"/>
                    <a:pt x="13931" y="168890"/>
                    <a:pt x="19050" y="171450"/>
                  </a:cubicBezTo>
                  <a:cubicBezTo>
                    <a:pt x="34600" y="179225"/>
                    <a:pt x="43068" y="176213"/>
                    <a:pt x="61913" y="176213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195" name="Freeform 14"/>
            <p:cNvSpPr>
              <a:spLocks noChangeArrowheads="1"/>
            </p:cNvSpPr>
            <p:nvPr/>
          </p:nvSpPr>
          <p:spPr bwMode="auto">
            <a:xfrm>
              <a:off x="598" y="693"/>
              <a:ext cx="31" cy="5"/>
            </a:xfrm>
            <a:custGeom>
              <a:avLst/>
              <a:gdLst>
                <a:gd name="T0" fmla="*/ 0 w 101586"/>
                <a:gd name="T1" fmla="*/ 0 h 15440"/>
                <a:gd name="T2" fmla="*/ 0 w 101586"/>
                <a:gd name="T3" fmla="*/ 0 h 15440"/>
                <a:gd name="T4" fmla="*/ 0 w 101586"/>
                <a:gd name="T5" fmla="*/ 0 h 15440"/>
                <a:gd name="T6" fmla="*/ 0 60000 65536"/>
                <a:gd name="T7" fmla="*/ 0 60000 65536"/>
                <a:gd name="T8" fmla="*/ 0 60000 65536"/>
                <a:gd name="T9" fmla="*/ 0 w 101586"/>
                <a:gd name="T10" fmla="*/ 0 h 15440"/>
                <a:gd name="T11" fmla="*/ 101586 w 101586"/>
                <a:gd name="T12" fmla="*/ 15440 h 15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1586" h="15440">
                  <a:moveTo>
                    <a:pt x="0" y="0"/>
                  </a:moveTo>
                  <a:cubicBezTo>
                    <a:pt x="46321" y="15440"/>
                    <a:pt x="30192" y="14071"/>
                    <a:pt x="100013" y="4762"/>
                  </a:cubicBezTo>
                  <a:cubicBezTo>
                    <a:pt x="101586" y="4552"/>
                    <a:pt x="100013" y="1587"/>
                    <a:pt x="100013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196" name="Freeform 17"/>
            <p:cNvSpPr>
              <a:spLocks noChangeArrowheads="1"/>
            </p:cNvSpPr>
            <p:nvPr/>
          </p:nvSpPr>
          <p:spPr bwMode="auto">
            <a:xfrm>
              <a:off x="548" y="480"/>
              <a:ext cx="185" cy="113"/>
            </a:xfrm>
            <a:custGeom>
              <a:avLst/>
              <a:gdLst>
                <a:gd name="T0" fmla="*/ 0 w 602635"/>
                <a:gd name="T1" fmla="*/ 0 h 366713"/>
                <a:gd name="T2" fmla="*/ 0 w 602635"/>
                <a:gd name="T3" fmla="*/ 0 h 366713"/>
                <a:gd name="T4" fmla="*/ 0 w 602635"/>
                <a:gd name="T5" fmla="*/ 0 h 366713"/>
                <a:gd name="T6" fmla="*/ 0 w 602635"/>
                <a:gd name="T7" fmla="*/ 0 h 366713"/>
                <a:gd name="T8" fmla="*/ 0 w 602635"/>
                <a:gd name="T9" fmla="*/ 0 h 366713"/>
                <a:gd name="T10" fmla="*/ 0 w 602635"/>
                <a:gd name="T11" fmla="*/ 0 h 366713"/>
                <a:gd name="T12" fmla="*/ 0 w 602635"/>
                <a:gd name="T13" fmla="*/ 0 h 366713"/>
                <a:gd name="T14" fmla="*/ 0 w 602635"/>
                <a:gd name="T15" fmla="*/ 0 h 366713"/>
                <a:gd name="T16" fmla="*/ 0 w 602635"/>
                <a:gd name="T17" fmla="*/ 0 h 366713"/>
                <a:gd name="T18" fmla="*/ 0 w 602635"/>
                <a:gd name="T19" fmla="*/ 0 h 366713"/>
                <a:gd name="T20" fmla="*/ 0 w 602635"/>
                <a:gd name="T21" fmla="*/ 0 h 366713"/>
                <a:gd name="T22" fmla="*/ 0 w 602635"/>
                <a:gd name="T23" fmla="*/ 0 h 366713"/>
                <a:gd name="T24" fmla="*/ 0 w 602635"/>
                <a:gd name="T25" fmla="*/ 0 h 366713"/>
                <a:gd name="T26" fmla="*/ 0 w 602635"/>
                <a:gd name="T27" fmla="*/ 0 h 366713"/>
                <a:gd name="T28" fmla="*/ 0 w 602635"/>
                <a:gd name="T29" fmla="*/ 0 h 366713"/>
                <a:gd name="T30" fmla="*/ 0 w 602635"/>
                <a:gd name="T31" fmla="*/ 0 h 366713"/>
                <a:gd name="T32" fmla="*/ 0 w 602635"/>
                <a:gd name="T33" fmla="*/ 0 h 366713"/>
                <a:gd name="T34" fmla="*/ 0 w 602635"/>
                <a:gd name="T35" fmla="*/ 0 h 366713"/>
                <a:gd name="T36" fmla="*/ 0 w 602635"/>
                <a:gd name="T37" fmla="*/ 0 h 366713"/>
                <a:gd name="T38" fmla="*/ 0 w 602635"/>
                <a:gd name="T39" fmla="*/ 0 h 366713"/>
                <a:gd name="T40" fmla="*/ 0 w 602635"/>
                <a:gd name="T41" fmla="*/ 0 h 366713"/>
                <a:gd name="T42" fmla="*/ 0 w 602635"/>
                <a:gd name="T43" fmla="*/ 0 h 366713"/>
                <a:gd name="T44" fmla="*/ 0 w 602635"/>
                <a:gd name="T45" fmla="*/ 0 h 366713"/>
                <a:gd name="T46" fmla="*/ 0 w 602635"/>
                <a:gd name="T47" fmla="*/ 0 h 366713"/>
                <a:gd name="T48" fmla="*/ 0 w 602635"/>
                <a:gd name="T49" fmla="*/ 0 h 366713"/>
                <a:gd name="T50" fmla="*/ 0 w 602635"/>
                <a:gd name="T51" fmla="*/ 0 h 366713"/>
                <a:gd name="T52" fmla="*/ 0 w 602635"/>
                <a:gd name="T53" fmla="*/ 0 h 366713"/>
                <a:gd name="T54" fmla="*/ 0 w 602635"/>
                <a:gd name="T55" fmla="*/ 0 h 366713"/>
                <a:gd name="T56" fmla="*/ 0 w 602635"/>
                <a:gd name="T57" fmla="*/ 0 h 366713"/>
                <a:gd name="T58" fmla="*/ 0 w 602635"/>
                <a:gd name="T59" fmla="*/ 0 h 366713"/>
                <a:gd name="T60" fmla="*/ 0 w 602635"/>
                <a:gd name="T61" fmla="*/ 0 h 366713"/>
                <a:gd name="T62" fmla="*/ 0 w 602635"/>
                <a:gd name="T63" fmla="*/ 0 h 366713"/>
                <a:gd name="T64" fmla="*/ 0 w 602635"/>
                <a:gd name="T65" fmla="*/ 0 h 366713"/>
                <a:gd name="T66" fmla="*/ 0 w 602635"/>
                <a:gd name="T67" fmla="*/ 0 h 366713"/>
                <a:gd name="T68" fmla="*/ 0 w 602635"/>
                <a:gd name="T69" fmla="*/ 0 h 366713"/>
                <a:gd name="T70" fmla="*/ 0 w 602635"/>
                <a:gd name="T71" fmla="*/ 0 h 366713"/>
                <a:gd name="T72" fmla="*/ 0 w 602635"/>
                <a:gd name="T73" fmla="*/ 0 h 366713"/>
                <a:gd name="T74" fmla="*/ 0 w 602635"/>
                <a:gd name="T75" fmla="*/ 0 h 366713"/>
                <a:gd name="T76" fmla="*/ 0 w 602635"/>
                <a:gd name="T77" fmla="*/ 0 h 366713"/>
                <a:gd name="T78" fmla="*/ 0 w 602635"/>
                <a:gd name="T79" fmla="*/ 0 h 366713"/>
                <a:gd name="T80" fmla="*/ 0 w 602635"/>
                <a:gd name="T81" fmla="*/ 0 h 366713"/>
                <a:gd name="T82" fmla="*/ 0 w 602635"/>
                <a:gd name="T83" fmla="*/ 0 h 366713"/>
                <a:gd name="T84" fmla="*/ 0 w 602635"/>
                <a:gd name="T85" fmla="*/ 0 h 366713"/>
                <a:gd name="T86" fmla="*/ 0 w 602635"/>
                <a:gd name="T87" fmla="*/ 0 h 366713"/>
                <a:gd name="T88" fmla="*/ 0 w 602635"/>
                <a:gd name="T89" fmla="*/ 0 h 366713"/>
                <a:gd name="T90" fmla="*/ 0 w 602635"/>
                <a:gd name="T91" fmla="*/ 0 h 366713"/>
                <a:gd name="T92" fmla="*/ 0 w 602635"/>
                <a:gd name="T93" fmla="*/ 0 h 366713"/>
                <a:gd name="T94" fmla="*/ 0 w 602635"/>
                <a:gd name="T95" fmla="*/ 0 h 366713"/>
                <a:gd name="T96" fmla="*/ 0 w 602635"/>
                <a:gd name="T97" fmla="*/ 0 h 366713"/>
                <a:gd name="T98" fmla="*/ 0 w 602635"/>
                <a:gd name="T99" fmla="*/ 0 h 366713"/>
                <a:gd name="T100" fmla="*/ 0 w 602635"/>
                <a:gd name="T101" fmla="*/ 0 h 36671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2635"/>
                <a:gd name="T154" fmla="*/ 0 h 366713"/>
                <a:gd name="T155" fmla="*/ 602635 w 602635"/>
                <a:gd name="T156" fmla="*/ 366713 h 36671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2635" h="366713">
                  <a:moveTo>
                    <a:pt x="38100" y="171450"/>
                  </a:moveTo>
                  <a:lnTo>
                    <a:pt x="9525" y="128588"/>
                  </a:lnTo>
                  <a:lnTo>
                    <a:pt x="0" y="114300"/>
                  </a:lnTo>
                  <a:cubicBezTo>
                    <a:pt x="4763" y="111125"/>
                    <a:pt x="8642" y="105716"/>
                    <a:pt x="14288" y="104775"/>
                  </a:cubicBezTo>
                  <a:cubicBezTo>
                    <a:pt x="19240" y="103950"/>
                    <a:pt x="23684" y="108409"/>
                    <a:pt x="28575" y="109538"/>
                  </a:cubicBezTo>
                  <a:cubicBezTo>
                    <a:pt x="96901" y="125306"/>
                    <a:pt x="55948" y="112313"/>
                    <a:pt x="90488" y="123825"/>
                  </a:cubicBezTo>
                  <a:cubicBezTo>
                    <a:pt x="107135" y="98856"/>
                    <a:pt x="104946" y="104265"/>
                    <a:pt x="119063" y="61913"/>
                  </a:cubicBezTo>
                  <a:lnTo>
                    <a:pt x="128588" y="33338"/>
                  </a:lnTo>
                  <a:cubicBezTo>
                    <a:pt x="132930" y="39851"/>
                    <a:pt x="147972" y="62985"/>
                    <a:pt x="152400" y="66675"/>
                  </a:cubicBezTo>
                  <a:cubicBezTo>
                    <a:pt x="156257" y="69889"/>
                    <a:pt x="161925" y="69850"/>
                    <a:pt x="166688" y="71438"/>
                  </a:cubicBezTo>
                  <a:cubicBezTo>
                    <a:pt x="176213" y="61913"/>
                    <a:pt x="184055" y="50335"/>
                    <a:pt x="195263" y="42863"/>
                  </a:cubicBezTo>
                  <a:cubicBezTo>
                    <a:pt x="200025" y="39688"/>
                    <a:pt x="205153" y="37002"/>
                    <a:pt x="209550" y="33338"/>
                  </a:cubicBezTo>
                  <a:cubicBezTo>
                    <a:pt x="214724" y="29026"/>
                    <a:pt x="218521" y="23185"/>
                    <a:pt x="223838" y="19050"/>
                  </a:cubicBezTo>
                  <a:cubicBezTo>
                    <a:pt x="232874" y="12022"/>
                    <a:pt x="252413" y="0"/>
                    <a:pt x="252413" y="0"/>
                  </a:cubicBezTo>
                  <a:cubicBezTo>
                    <a:pt x="257175" y="7938"/>
                    <a:pt x="262941" y="15354"/>
                    <a:pt x="266700" y="23813"/>
                  </a:cubicBezTo>
                  <a:cubicBezTo>
                    <a:pt x="287199" y="69937"/>
                    <a:pt x="255286" y="18598"/>
                    <a:pt x="280988" y="57150"/>
                  </a:cubicBezTo>
                  <a:cubicBezTo>
                    <a:pt x="293216" y="93835"/>
                    <a:pt x="281191" y="89454"/>
                    <a:pt x="314325" y="76200"/>
                  </a:cubicBezTo>
                  <a:cubicBezTo>
                    <a:pt x="319088" y="71438"/>
                    <a:pt x="323009" y="65649"/>
                    <a:pt x="328613" y="61913"/>
                  </a:cubicBezTo>
                  <a:cubicBezTo>
                    <a:pt x="332790" y="59128"/>
                    <a:pt x="338286" y="59128"/>
                    <a:pt x="342900" y="57150"/>
                  </a:cubicBezTo>
                  <a:cubicBezTo>
                    <a:pt x="349425" y="54353"/>
                    <a:pt x="355862" y="51278"/>
                    <a:pt x="361950" y="47625"/>
                  </a:cubicBezTo>
                  <a:cubicBezTo>
                    <a:pt x="371766" y="41735"/>
                    <a:pt x="390525" y="28575"/>
                    <a:pt x="390525" y="28575"/>
                  </a:cubicBezTo>
                  <a:cubicBezTo>
                    <a:pt x="393242" y="42160"/>
                    <a:pt x="396017" y="57994"/>
                    <a:pt x="400050" y="71438"/>
                  </a:cubicBezTo>
                  <a:cubicBezTo>
                    <a:pt x="402935" y="81055"/>
                    <a:pt x="409575" y="100013"/>
                    <a:pt x="409575" y="100013"/>
                  </a:cubicBezTo>
                  <a:cubicBezTo>
                    <a:pt x="466460" y="91886"/>
                    <a:pt x="423956" y="99987"/>
                    <a:pt x="457200" y="90488"/>
                  </a:cubicBezTo>
                  <a:cubicBezTo>
                    <a:pt x="468846" y="87161"/>
                    <a:pt x="496339" y="81857"/>
                    <a:pt x="504825" y="76200"/>
                  </a:cubicBezTo>
                  <a:lnTo>
                    <a:pt x="519113" y="66675"/>
                  </a:lnTo>
                  <a:cubicBezTo>
                    <a:pt x="520700" y="73025"/>
                    <a:pt x="522799" y="79269"/>
                    <a:pt x="523875" y="85725"/>
                  </a:cubicBezTo>
                  <a:cubicBezTo>
                    <a:pt x="533680" y="144554"/>
                    <a:pt x="511876" y="122535"/>
                    <a:pt x="590550" y="128588"/>
                  </a:cubicBezTo>
                  <a:cubicBezTo>
                    <a:pt x="569850" y="211387"/>
                    <a:pt x="592006" y="134473"/>
                    <a:pt x="571500" y="185738"/>
                  </a:cubicBezTo>
                  <a:cubicBezTo>
                    <a:pt x="567771" y="195060"/>
                    <a:pt x="561975" y="214313"/>
                    <a:pt x="561975" y="214313"/>
                  </a:cubicBezTo>
                  <a:cubicBezTo>
                    <a:pt x="566738" y="217488"/>
                    <a:pt x="572215" y="219791"/>
                    <a:pt x="576263" y="223838"/>
                  </a:cubicBezTo>
                  <a:cubicBezTo>
                    <a:pt x="599776" y="247350"/>
                    <a:pt x="586006" y="285548"/>
                    <a:pt x="590550" y="314325"/>
                  </a:cubicBezTo>
                  <a:cubicBezTo>
                    <a:pt x="591443" y="319979"/>
                    <a:pt x="602635" y="323493"/>
                    <a:pt x="600075" y="328613"/>
                  </a:cubicBezTo>
                  <a:cubicBezTo>
                    <a:pt x="597830" y="333103"/>
                    <a:pt x="590550" y="325438"/>
                    <a:pt x="585788" y="323850"/>
                  </a:cubicBezTo>
                  <a:cubicBezTo>
                    <a:pt x="582613" y="319088"/>
                    <a:pt x="580732" y="313139"/>
                    <a:pt x="576263" y="309563"/>
                  </a:cubicBezTo>
                  <a:cubicBezTo>
                    <a:pt x="572343" y="306427"/>
                    <a:pt x="566563" y="302761"/>
                    <a:pt x="561975" y="304800"/>
                  </a:cubicBezTo>
                  <a:cubicBezTo>
                    <a:pt x="531521" y="318335"/>
                    <a:pt x="535873" y="330078"/>
                    <a:pt x="519113" y="352425"/>
                  </a:cubicBezTo>
                  <a:cubicBezTo>
                    <a:pt x="515072" y="357813"/>
                    <a:pt x="509588" y="361950"/>
                    <a:pt x="504825" y="366713"/>
                  </a:cubicBezTo>
                  <a:cubicBezTo>
                    <a:pt x="501650" y="361950"/>
                    <a:pt x="496109" y="358091"/>
                    <a:pt x="495300" y="352425"/>
                  </a:cubicBezTo>
                  <a:cubicBezTo>
                    <a:pt x="478892" y="237566"/>
                    <a:pt x="529171" y="268846"/>
                    <a:pt x="404813" y="261938"/>
                  </a:cubicBezTo>
                  <a:cubicBezTo>
                    <a:pt x="401638" y="257175"/>
                    <a:pt x="396411" y="253263"/>
                    <a:pt x="395288" y="247650"/>
                  </a:cubicBezTo>
                  <a:cubicBezTo>
                    <a:pt x="375850" y="150463"/>
                    <a:pt x="433263" y="192209"/>
                    <a:pt x="271463" y="185738"/>
                  </a:cubicBezTo>
                  <a:cubicBezTo>
                    <a:pt x="269875" y="180975"/>
                    <a:pt x="271623" y="172435"/>
                    <a:pt x="266700" y="171450"/>
                  </a:cubicBezTo>
                  <a:cubicBezTo>
                    <a:pt x="252604" y="168631"/>
                    <a:pt x="237934" y="173394"/>
                    <a:pt x="223838" y="176213"/>
                  </a:cubicBezTo>
                  <a:cubicBezTo>
                    <a:pt x="204221" y="180137"/>
                    <a:pt x="193147" y="186796"/>
                    <a:pt x="176213" y="195263"/>
                  </a:cubicBezTo>
                  <a:cubicBezTo>
                    <a:pt x="171450" y="193675"/>
                    <a:pt x="165475" y="194050"/>
                    <a:pt x="161925" y="190500"/>
                  </a:cubicBezTo>
                  <a:cubicBezTo>
                    <a:pt x="144161" y="172736"/>
                    <a:pt x="176287" y="171432"/>
                    <a:pt x="138113" y="180975"/>
                  </a:cubicBezTo>
                  <a:cubicBezTo>
                    <a:pt x="90653" y="216571"/>
                    <a:pt x="150365" y="172807"/>
                    <a:pt x="95250" y="209550"/>
                  </a:cubicBezTo>
                  <a:cubicBezTo>
                    <a:pt x="88780" y="213863"/>
                    <a:pt x="70431" y="229104"/>
                    <a:pt x="61913" y="233363"/>
                  </a:cubicBezTo>
                  <a:cubicBezTo>
                    <a:pt x="57423" y="235608"/>
                    <a:pt x="52388" y="236538"/>
                    <a:pt x="47625" y="238125"/>
                  </a:cubicBezTo>
                  <a:cubicBezTo>
                    <a:pt x="30174" y="211950"/>
                    <a:pt x="38100" y="229562"/>
                    <a:pt x="38100" y="171450"/>
                  </a:cubicBez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97" name="Rectangle 18"/>
            <p:cNvSpPr>
              <a:spLocks noChangeArrowheads="1"/>
            </p:cNvSpPr>
            <p:nvPr/>
          </p:nvSpPr>
          <p:spPr bwMode="auto">
            <a:xfrm>
              <a:off x="561" y="754"/>
              <a:ext cx="136" cy="241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98" name="Freeform 37"/>
            <p:cNvSpPr>
              <a:spLocks noChangeArrowheads="1"/>
            </p:cNvSpPr>
            <p:nvPr/>
          </p:nvSpPr>
          <p:spPr bwMode="auto">
            <a:xfrm>
              <a:off x="714" y="850"/>
              <a:ext cx="103" cy="267"/>
            </a:xfrm>
            <a:custGeom>
              <a:avLst/>
              <a:gdLst>
                <a:gd name="T0" fmla="*/ 0 w 335065"/>
                <a:gd name="T1" fmla="*/ 0 h 863895"/>
                <a:gd name="T2" fmla="*/ 0 w 335065"/>
                <a:gd name="T3" fmla="*/ 0 h 863895"/>
                <a:gd name="T4" fmla="*/ 0 w 335065"/>
                <a:gd name="T5" fmla="*/ 0 h 863895"/>
                <a:gd name="T6" fmla="*/ 0 w 335065"/>
                <a:gd name="T7" fmla="*/ 0 h 863895"/>
                <a:gd name="T8" fmla="*/ 0 w 335065"/>
                <a:gd name="T9" fmla="*/ 0 h 863895"/>
                <a:gd name="T10" fmla="*/ 0 w 335065"/>
                <a:gd name="T11" fmla="*/ 0 h 863895"/>
                <a:gd name="T12" fmla="*/ 0 w 335065"/>
                <a:gd name="T13" fmla="*/ 0 h 863895"/>
                <a:gd name="T14" fmla="*/ 0 w 335065"/>
                <a:gd name="T15" fmla="*/ 0 h 863895"/>
                <a:gd name="T16" fmla="*/ 0 w 335065"/>
                <a:gd name="T17" fmla="*/ 0 h 8638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065"/>
                <a:gd name="T28" fmla="*/ 0 h 863895"/>
                <a:gd name="T29" fmla="*/ 335065 w 335065"/>
                <a:gd name="T30" fmla="*/ 863895 h 8638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065" h="863895">
                  <a:moveTo>
                    <a:pt x="0" y="19050"/>
                  </a:moveTo>
                  <a:lnTo>
                    <a:pt x="128588" y="0"/>
                  </a:lnTo>
                  <a:lnTo>
                    <a:pt x="190500" y="504825"/>
                  </a:lnTo>
                  <a:lnTo>
                    <a:pt x="204788" y="652463"/>
                  </a:lnTo>
                  <a:cubicBezTo>
                    <a:pt x="286619" y="777617"/>
                    <a:pt x="335065" y="776288"/>
                    <a:pt x="280988" y="776288"/>
                  </a:cubicBezTo>
                  <a:cubicBezTo>
                    <a:pt x="74619" y="795485"/>
                    <a:pt x="76200" y="863895"/>
                    <a:pt x="76200" y="790575"/>
                  </a:cubicBezTo>
                  <a:lnTo>
                    <a:pt x="76200" y="657225"/>
                  </a:lnTo>
                  <a:lnTo>
                    <a:pt x="95250" y="6286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99" name="Group 69"/>
            <p:cNvGrpSpPr>
              <a:grpSpLocks/>
            </p:cNvGrpSpPr>
            <p:nvPr/>
          </p:nvGrpSpPr>
          <p:grpSpPr bwMode="auto">
            <a:xfrm>
              <a:off x="750" y="1058"/>
              <a:ext cx="34" cy="37"/>
              <a:chOff x="741" y="1078"/>
              <a:chExt cx="38" cy="42"/>
            </a:xfrm>
          </p:grpSpPr>
          <p:cxnSp>
            <p:nvCxnSpPr>
              <p:cNvPr id="44212" name="Straight Connector 4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23" y="1101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213" name="Straight Connector 47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40" y="1099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214" name="Straight Connector 48"/>
              <p:cNvCxnSpPr>
                <a:cxnSpLocks noChangeShapeType="1"/>
              </p:cNvCxnSpPr>
              <p:nvPr/>
            </p:nvCxnSpPr>
            <p:spPr bwMode="auto">
              <a:xfrm rot="16200000" flipV="1">
                <a:off x="757" y="1087"/>
                <a:ext cx="32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44200" name="Freeform 65"/>
            <p:cNvSpPr>
              <a:spLocks noChangeArrowheads="1"/>
            </p:cNvSpPr>
            <p:nvPr/>
          </p:nvSpPr>
          <p:spPr bwMode="auto">
            <a:xfrm>
              <a:off x="702" y="611"/>
              <a:ext cx="34" cy="48"/>
            </a:xfrm>
            <a:custGeom>
              <a:avLst/>
              <a:gdLst>
                <a:gd name="T0" fmla="*/ 0 w 111539"/>
                <a:gd name="T1" fmla="*/ 0 h 154737"/>
                <a:gd name="T2" fmla="*/ 0 w 111539"/>
                <a:gd name="T3" fmla="*/ 0 h 154737"/>
                <a:gd name="T4" fmla="*/ 0 w 111539"/>
                <a:gd name="T5" fmla="*/ 0 h 154737"/>
                <a:gd name="T6" fmla="*/ 0 w 111539"/>
                <a:gd name="T7" fmla="*/ 0 h 154737"/>
                <a:gd name="T8" fmla="*/ 0 w 111539"/>
                <a:gd name="T9" fmla="*/ 0 h 154737"/>
                <a:gd name="T10" fmla="*/ 0 w 111539"/>
                <a:gd name="T11" fmla="*/ 0 h 154737"/>
                <a:gd name="T12" fmla="*/ 0 w 111539"/>
                <a:gd name="T13" fmla="*/ 0 h 1547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1539"/>
                <a:gd name="T22" fmla="*/ 0 h 154737"/>
                <a:gd name="T23" fmla="*/ 111539 w 111539"/>
                <a:gd name="T24" fmla="*/ 154737 h 1547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1539" h="154737">
                  <a:moveTo>
                    <a:pt x="15608" y="26150"/>
                  </a:moveTo>
                  <a:cubicBezTo>
                    <a:pt x="54832" y="0"/>
                    <a:pt x="32824" y="5680"/>
                    <a:pt x="82283" y="11862"/>
                  </a:cubicBezTo>
                  <a:cubicBezTo>
                    <a:pt x="111539" y="55747"/>
                    <a:pt x="95513" y="25616"/>
                    <a:pt x="87046" y="135687"/>
                  </a:cubicBezTo>
                  <a:cubicBezTo>
                    <a:pt x="85709" y="153066"/>
                    <a:pt x="82032" y="150059"/>
                    <a:pt x="67996" y="154737"/>
                  </a:cubicBezTo>
                  <a:cubicBezTo>
                    <a:pt x="33991" y="143402"/>
                    <a:pt x="47775" y="150781"/>
                    <a:pt x="25133" y="135687"/>
                  </a:cubicBezTo>
                  <a:cubicBezTo>
                    <a:pt x="21958" y="130925"/>
                    <a:pt x="19655" y="125447"/>
                    <a:pt x="15608" y="121400"/>
                  </a:cubicBezTo>
                  <a:cubicBezTo>
                    <a:pt x="0" y="105792"/>
                    <a:pt x="1321" y="119042"/>
                    <a:pt x="1321" y="107112"/>
                  </a:cubicBezTo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201" name="Freeform 69"/>
            <p:cNvSpPr>
              <a:spLocks noChangeArrowheads="1"/>
            </p:cNvSpPr>
            <p:nvPr/>
          </p:nvSpPr>
          <p:spPr bwMode="auto">
            <a:xfrm>
              <a:off x="586" y="754"/>
              <a:ext cx="91" cy="62"/>
            </a:xfrm>
            <a:custGeom>
              <a:avLst/>
              <a:gdLst>
                <a:gd name="T0" fmla="*/ 0 w 295275"/>
                <a:gd name="T1" fmla="*/ 0 h 200025"/>
                <a:gd name="T2" fmla="*/ 0 w 295275"/>
                <a:gd name="T3" fmla="*/ 0 h 200025"/>
                <a:gd name="T4" fmla="*/ 0 w 295275"/>
                <a:gd name="T5" fmla="*/ 0 h 200025"/>
                <a:gd name="T6" fmla="*/ 0 w 295275"/>
                <a:gd name="T7" fmla="*/ 0 h 200025"/>
                <a:gd name="T8" fmla="*/ 0 w 295275"/>
                <a:gd name="T9" fmla="*/ 0 h 200025"/>
                <a:gd name="T10" fmla="*/ 0 w 295275"/>
                <a:gd name="T11" fmla="*/ 0 h 2000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5275"/>
                <a:gd name="T19" fmla="*/ 0 h 200025"/>
                <a:gd name="T20" fmla="*/ 295275 w 295275"/>
                <a:gd name="T21" fmla="*/ 200025 h 2000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5275" h="200025">
                  <a:moveTo>
                    <a:pt x="0" y="0"/>
                  </a:moveTo>
                  <a:lnTo>
                    <a:pt x="4763" y="200025"/>
                  </a:lnTo>
                  <a:lnTo>
                    <a:pt x="147638" y="4762"/>
                  </a:lnTo>
                  <a:lnTo>
                    <a:pt x="290513" y="171450"/>
                  </a:lnTo>
                  <a:lnTo>
                    <a:pt x="2952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202" name="Rectangle 19"/>
            <p:cNvSpPr>
              <a:spLocks noChangeArrowheads="1"/>
            </p:cNvSpPr>
            <p:nvPr/>
          </p:nvSpPr>
          <p:spPr bwMode="auto">
            <a:xfrm rot="-491783">
              <a:off x="702" y="771"/>
              <a:ext cx="44" cy="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203" name="Group 7"/>
            <p:cNvGrpSpPr>
              <a:grpSpLocks/>
            </p:cNvGrpSpPr>
            <p:nvPr/>
          </p:nvGrpSpPr>
          <p:grpSpPr bwMode="auto">
            <a:xfrm>
              <a:off x="557" y="575"/>
              <a:ext cx="41" cy="41"/>
              <a:chOff x="2786050" y="1785926"/>
              <a:chExt cx="142876" cy="142876"/>
            </a:xfrm>
          </p:grpSpPr>
          <p:sp>
            <p:nvSpPr>
              <p:cNvPr id="44210" name="Oval 8"/>
              <p:cNvSpPr>
                <a:spLocks noChangeArrowheads="1"/>
              </p:cNvSpPr>
              <p:nvPr/>
            </p:nvSpPr>
            <p:spPr bwMode="auto">
              <a:xfrm>
                <a:off x="2786050" y="1785926"/>
                <a:ext cx="142876" cy="14287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211" name="Oval 9"/>
              <p:cNvSpPr>
                <a:spLocks noChangeArrowheads="1"/>
              </p:cNvSpPr>
              <p:nvPr/>
            </p:nvSpPr>
            <p:spPr bwMode="auto">
              <a:xfrm>
                <a:off x="2809862" y="1824026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204" name="Freeform 56"/>
            <p:cNvSpPr>
              <a:spLocks noChangeArrowheads="1"/>
            </p:cNvSpPr>
            <p:nvPr/>
          </p:nvSpPr>
          <p:spPr bwMode="auto">
            <a:xfrm rot="475264">
              <a:off x="496" y="851"/>
              <a:ext cx="103" cy="267"/>
            </a:xfrm>
            <a:custGeom>
              <a:avLst/>
              <a:gdLst>
                <a:gd name="T0" fmla="*/ 0 w 335065"/>
                <a:gd name="T1" fmla="*/ 0 h 863895"/>
                <a:gd name="T2" fmla="*/ 0 w 335065"/>
                <a:gd name="T3" fmla="*/ 0 h 863895"/>
                <a:gd name="T4" fmla="*/ 0 w 335065"/>
                <a:gd name="T5" fmla="*/ 0 h 863895"/>
                <a:gd name="T6" fmla="*/ 0 w 335065"/>
                <a:gd name="T7" fmla="*/ 0 h 863895"/>
                <a:gd name="T8" fmla="*/ 0 w 335065"/>
                <a:gd name="T9" fmla="*/ 0 h 863895"/>
                <a:gd name="T10" fmla="*/ 0 w 335065"/>
                <a:gd name="T11" fmla="*/ 0 h 863895"/>
                <a:gd name="T12" fmla="*/ 0 w 335065"/>
                <a:gd name="T13" fmla="*/ 0 h 863895"/>
                <a:gd name="T14" fmla="*/ 0 w 335065"/>
                <a:gd name="T15" fmla="*/ 0 h 863895"/>
                <a:gd name="T16" fmla="*/ 0 w 335065"/>
                <a:gd name="T17" fmla="*/ 0 h 8638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065"/>
                <a:gd name="T28" fmla="*/ 0 h 863895"/>
                <a:gd name="T29" fmla="*/ 335065 w 335065"/>
                <a:gd name="T30" fmla="*/ 863895 h 8638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065" h="863895">
                  <a:moveTo>
                    <a:pt x="0" y="19050"/>
                  </a:moveTo>
                  <a:lnTo>
                    <a:pt x="128588" y="0"/>
                  </a:lnTo>
                  <a:lnTo>
                    <a:pt x="190500" y="504825"/>
                  </a:lnTo>
                  <a:lnTo>
                    <a:pt x="204788" y="652463"/>
                  </a:lnTo>
                  <a:cubicBezTo>
                    <a:pt x="286619" y="777617"/>
                    <a:pt x="335065" y="776288"/>
                    <a:pt x="280988" y="776288"/>
                  </a:cubicBezTo>
                  <a:cubicBezTo>
                    <a:pt x="74619" y="795485"/>
                    <a:pt x="76200" y="863895"/>
                    <a:pt x="76200" y="790575"/>
                  </a:cubicBezTo>
                  <a:lnTo>
                    <a:pt x="76200" y="657225"/>
                  </a:lnTo>
                  <a:lnTo>
                    <a:pt x="95250" y="6286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205" name="Group 80"/>
            <p:cNvGrpSpPr>
              <a:grpSpLocks/>
            </p:cNvGrpSpPr>
            <p:nvPr/>
          </p:nvGrpSpPr>
          <p:grpSpPr bwMode="auto">
            <a:xfrm>
              <a:off x="521" y="1062"/>
              <a:ext cx="34" cy="33"/>
              <a:chOff x="486" y="1085"/>
              <a:chExt cx="38" cy="38"/>
            </a:xfrm>
          </p:grpSpPr>
          <p:cxnSp>
            <p:nvCxnSpPr>
              <p:cNvPr id="44207" name="Straight Connector 57"/>
              <p:cNvCxnSpPr>
                <a:cxnSpLocks noChangeShapeType="1"/>
              </p:cNvCxnSpPr>
              <p:nvPr/>
            </p:nvCxnSpPr>
            <p:spPr bwMode="auto">
              <a:xfrm rot="5875264" flipH="1" flipV="1">
                <a:off x="468" y="1103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208" name="Straight Connector 58"/>
              <p:cNvCxnSpPr>
                <a:cxnSpLocks noChangeShapeType="1"/>
              </p:cNvCxnSpPr>
              <p:nvPr/>
            </p:nvCxnSpPr>
            <p:spPr bwMode="auto">
              <a:xfrm rot="5875264" flipH="1" flipV="1">
                <a:off x="485" y="1104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209" name="Straight Connector 59"/>
              <p:cNvCxnSpPr>
                <a:cxnSpLocks noChangeShapeType="1"/>
              </p:cNvCxnSpPr>
              <p:nvPr/>
            </p:nvCxnSpPr>
            <p:spPr bwMode="auto">
              <a:xfrm rot="16675264" flipV="1">
                <a:off x="502" y="1094"/>
                <a:ext cx="32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44206" name="Rectangle 20"/>
            <p:cNvSpPr>
              <a:spLocks noChangeArrowheads="1"/>
            </p:cNvSpPr>
            <p:nvPr/>
          </p:nvSpPr>
          <p:spPr bwMode="auto">
            <a:xfrm rot="-257571">
              <a:off x="504" y="777"/>
              <a:ext cx="44" cy="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2400" b="0" i="0">
                  <a:solidFill>
                    <a:srgbClr val="FFFFFF"/>
                  </a:solidFill>
                  <a:latin typeface="Times New Roman" charset="0"/>
                </a:rPr>
                <a:t> </a:t>
              </a:r>
            </a:p>
          </p:txBody>
        </p:sp>
      </p:grpSp>
      <p:grpSp>
        <p:nvGrpSpPr>
          <p:cNvPr id="10" name="Group 85"/>
          <p:cNvGrpSpPr>
            <a:grpSpLocks/>
          </p:cNvGrpSpPr>
          <p:nvPr/>
        </p:nvGrpSpPr>
        <p:grpSpPr bwMode="auto">
          <a:xfrm>
            <a:off x="5408613" y="2514600"/>
            <a:ext cx="534987" cy="1600200"/>
            <a:chOff x="480" y="480"/>
            <a:chExt cx="337" cy="1008"/>
          </a:xfrm>
        </p:grpSpPr>
        <p:cxnSp>
          <p:nvCxnSpPr>
            <p:cNvPr id="44157" name="Straight Connector 41"/>
            <p:cNvCxnSpPr>
              <a:cxnSpLocks noChangeShapeType="1"/>
              <a:stCxn id="44166" idx="5"/>
              <a:endCxn id="44166" idx="5"/>
            </p:cNvCxnSpPr>
            <p:nvPr/>
          </p:nvCxnSpPr>
          <p:spPr bwMode="auto">
            <a:xfrm>
              <a:off x="743" y="1094"/>
              <a:ext cx="0" cy="0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</p:spPr>
        </p:cxnSp>
        <p:cxnSp>
          <p:nvCxnSpPr>
            <p:cNvPr id="44158" name="Straight Connector 43"/>
            <p:cNvCxnSpPr>
              <a:cxnSpLocks noChangeShapeType="1"/>
              <a:stCxn id="44166" idx="5"/>
              <a:endCxn id="44166" idx="5"/>
            </p:cNvCxnSpPr>
            <p:nvPr/>
          </p:nvCxnSpPr>
          <p:spPr bwMode="auto">
            <a:xfrm>
              <a:off x="743" y="1094"/>
              <a:ext cx="0" cy="0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</p:spPr>
        </p:cxnSp>
        <p:grpSp>
          <p:nvGrpSpPr>
            <p:cNvPr id="44159" name="Group 67"/>
            <p:cNvGrpSpPr>
              <a:grpSpLocks/>
            </p:cNvGrpSpPr>
            <p:nvPr/>
          </p:nvGrpSpPr>
          <p:grpSpPr bwMode="auto">
            <a:xfrm>
              <a:off x="480" y="1019"/>
              <a:ext cx="284" cy="469"/>
              <a:chOff x="1438295" y="2928934"/>
              <a:chExt cx="921036" cy="1520271"/>
            </a:xfrm>
          </p:grpSpPr>
          <p:sp>
            <p:nvSpPr>
              <p:cNvPr id="44185" name="Rectangle 60"/>
              <p:cNvSpPr>
                <a:spLocks noChangeArrowheads="1"/>
              </p:cNvSpPr>
              <p:nvPr/>
            </p:nvSpPr>
            <p:spPr bwMode="auto">
              <a:xfrm>
                <a:off x="1714480" y="2928934"/>
                <a:ext cx="428628" cy="1214446"/>
              </a:xfrm>
              <a:prstGeom prst="rect">
                <a:avLst/>
              </a:prstGeom>
              <a:solidFill>
                <a:srgbClr val="948A5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cxnSp>
            <p:nvCxnSpPr>
              <p:cNvPr id="44186" name="Straight Connector 62"/>
              <p:cNvCxnSpPr>
                <a:cxnSpLocks noChangeShapeType="1"/>
                <a:stCxn id="44185" idx="2"/>
              </p:cNvCxnSpPr>
              <p:nvPr/>
            </p:nvCxnSpPr>
            <p:spPr bwMode="auto">
              <a:xfrm rot="5400000" flipH="1">
                <a:off x="1428728" y="3643314"/>
                <a:ext cx="1000132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44187" name="Freeform 63"/>
              <p:cNvSpPr>
                <a:spLocks noChangeArrowheads="1"/>
              </p:cNvSpPr>
              <p:nvPr/>
            </p:nvSpPr>
            <p:spPr bwMode="auto">
              <a:xfrm>
                <a:off x="1438295" y="4190994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188" name="Freeform 64"/>
              <p:cNvSpPr>
                <a:spLocks noChangeArrowheads="1"/>
              </p:cNvSpPr>
              <p:nvPr/>
            </p:nvSpPr>
            <p:spPr bwMode="auto">
              <a:xfrm flipH="1">
                <a:off x="1906893" y="4196793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160" name="Oval 3"/>
            <p:cNvSpPr>
              <a:spLocks noChangeArrowheads="1"/>
            </p:cNvSpPr>
            <p:nvPr/>
          </p:nvSpPr>
          <p:spPr bwMode="auto">
            <a:xfrm>
              <a:off x="543" y="513"/>
              <a:ext cx="176" cy="219"/>
            </a:xfrm>
            <a:prstGeom prst="ellipse">
              <a:avLst/>
            </a:prstGeom>
            <a:solidFill>
              <a:srgbClr val="FCD5B5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61" name="Group 7"/>
            <p:cNvGrpSpPr>
              <a:grpSpLocks/>
            </p:cNvGrpSpPr>
            <p:nvPr/>
          </p:nvGrpSpPr>
          <p:grpSpPr bwMode="auto">
            <a:xfrm>
              <a:off x="625" y="576"/>
              <a:ext cx="42" cy="41"/>
              <a:chOff x="2786050" y="1785926"/>
              <a:chExt cx="142876" cy="142876"/>
            </a:xfrm>
          </p:grpSpPr>
          <p:sp>
            <p:nvSpPr>
              <p:cNvPr id="44183" name="Oval 8"/>
              <p:cNvSpPr>
                <a:spLocks noChangeArrowheads="1"/>
              </p:cNvSpPr>
              <p:nvPr/>
            </p:nvSpPr>
            <p:spPr bwMode="auto">
              <a:xfrm>
                <a:off x="2786050" y="1785926"/>
                <a:ext cx="142876" cy="14287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184" name="Oval 9"/>
              <p:cNvSpPr>
                <a:spLocks noChangeArrowheads="1"/>
              </p:cNvSpPr>
              <p:nvPr/>
            </p:nvSpPr>
            <p:spPr bwMode="auto">
              <a:xfrm>
                <a:off x="2809862" y="1824026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162" name="Freeform 13"/>
            <p:cNvSpPr>
              <a:spLocks noChangeArrowheads="1"/>
            </p:cNvSpPr>
            <p:nvPr/>
          </p:nvSpPr>
          <p:spPr bwMode="auto">
            <a:xfrm>
              <a:off x="592" y="609"/>
              <a:ext cx="19" cy="56"/>
            </a:xfrm>
            <a:custGeom>
              <a:avLst/>
              <a:gdLst>
                <a:gd name="T0" fmla="*/ 0 w 61913"/>
                <a:gd name="T1" fmla="*/ 0 h 179225"/>
                <a:gd name="T2" fmla="*/ 0 w 61913"/>
                <a:gd name="T3" fmla="*/ 0 h 179225"/>
                <a:gd name="T4" fmla="*/ 0 w 61913"/>
                <a:gd name="T5" fmla="*/ 0 h 179225"/>
                <a:gd name="T6" fmla="*/ 0 w 61913"/>
                <a:gd name="T7" fmla="*/ 0 h 179225"/>
                <a:gd name="T8" fmla="*/ 0 w 61913"/>
                <a:gd name="T9" fmla="*/ 0 h 179225"/>
                <a:gd name="T10" fmla="*/ 0 w 61913"/>
                <a:gd name="T11" fmla="*/ 0 h 179225"/>
                <a:gd name="T12" fmla="*/ 0 w 61913"/>
                <a:gd name="T13" fmla="*/ 0 h 179225"/>
                <a:gd name="T14" fmla="*/ 0 w 61913"/>
                <a:gd name="T15" fmla="*/ 0 h 1792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1913"/>
                <a:gd name="T25" fmla="*/ 0 h 179225"/>
                <a:gd name="T26" fmla="*/ 61913 w 61913"/>
                <a:gd name="T27" fmla="*/ 179225 h 1792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1913" h="179225">
                  <a:moveTo>
                    <a:pt x="52388" y="0"/>
                  </a:moveTo>
                  <a:cubicBezTo>
                    <a:pt x="46038" y="9525"/>
                    <a:pt x="36958" y="17715"/>
                    <a:pt x="33338" y="28575"/>
                  </a:cubicBezTo>
                  <a:lnTo>
                    <a:pt x="14288" y="85725"/>
                  </a:lnTo>
                  <a:lnTo>
                    <a:pt x="4763" y="114300"/>
                  </a:lnTo>
                  <a:lnTo>
                    <a:pt x="0" y="128588"/>
                  </a:lnTo>
                  <a:cubicBezTo>
                    <a:pt x="1588" y="139700"/>
                    <a:pt x="204" y="151667"/>
                    <a:pt x="4763" y="161925"/>
                  </a:cubicBezTo>
                  <a:cubicBezTo>
                    <a:pt x="7088" y="167155"/>
                    <a:pt x="13931" y="168890"/>
                    <a:pt x="19050" y="171450"/>
                  </a:cubicBezTo>
                  <a:cubicBezTo>
                    <a:pt x="34600" y="179225"/>
                    <a:pt x="43068" y="176213"/>
                    <a:pt x="61913" y="176213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163" name="Freeform 14"/>
            <p:cNvSpPr>
              <a:spLocks noChangeArrowheads="1"/>
            </p:cNvSpPr>
            <p:nvPr/>
          </p:nvSpPr>
          <p:spPr bwMode="auto">
            <a:xfrm>
              <a:off x="598" y="693"/>
              <a:ext cx="31" cy="5"/>
            </a:xfrm>
            <a:custGeom>
              <a:avLst/>
              <a:gdLst>
                <a:gd name="T0" fmla="*/ 0 w 101586"/>
                <a:gd name="T1" fmla="*/ 0 h 15440"/>
                <a:gd name="T2" fmla="*/ 0 w 101586"/>
                <a:gd name="T3" fmla="*/ 0 h 15440"/>
                <a:gd name="T4" fmla="*/ 0 w 101586"/>
                <a:gd name="T5" fmla="*/ 0 h 15440"/>
                <a:gd name="T6" fmla="*/ 0 60000 65536"/>
                <a:gd name="T7" fmla="*/ 0 60000 65536"/>
                <a:gd name="T8" fmla="*/ 0 60000 65536"/>
                <a:gd name="T9" fmla="*/ 0 w 101586"/>
                <a:gd name="T10" fmla="*/ 0 h 15440"/>
                <a:gd name="T11" fmla="*/ 101586 w 101586"/>
                <a:gd name="T12" fmla="*/ 15440 h 15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1586" h="15440">
                  <a:moveTo>
                    <a:pt x="0" y="0"/>
                  </a:moveTo>
                  <a:cubicBezTo>
                    <a:pt x="46321" y="15440"/>
                    <a:pt x="30192" y="14071"/>
                    <a:pt x="100013" y="4762"/>
                  </a:cubicBezTo>
                  <a:cubicBezTo>
                    <a:pt x="101586" y="4552"/>
                    <a:pt x="100013" y="1587"/>
                    <a:pt x="100013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164" name="Freeform 17"/>
            <p:cNvSpPr>
              <a:spLocks noChangeArrowheads="1"/>
            </p:cNvSpPr>
            <p:nvPr/>
          </p:nvSpPr>
          <p:spPr bwMode="auto">
            <a:xfrm>
              <a:off x="548" y="480"/>
              <a:ext cx="185" cy="113"/>
            </a:xfrm>
            <a:custGeom>
              <a:avLst/>
              <a:gdLst>
                <a:gd name="T0" fmla="*/ 0 w 602635"/>
                <a:gd name="T1" fmla="*/ 0 h 366713"/>
                <a:gd name="T2" fmla="*/ 0 w 602635"/>
                <a:gd name="T3" fmla="*/ 0 h 366713"/>
                <a:gd name="T4" fmla="*/ 0 w 602635"/>
                <a:gd name="T5" fmla="*/ 0 h 366713"/>
                <a:gd name="T6" fmla="*/ 0 w 602635"/>
                <a:gd name="T7" fmla="*/ 0 h 366713"/>
                <a:gd name="T8" fmla="*/ 0 w 602635"/>
                <a:gd name="T9" fmla="*/ 0 h 366713"/>
                <a:gd name="T10" fmla="*/ 0 w 602635"/>
                <a:gd name="T11" fmla="*/ 0 h 366713"/>
                <a:gd name="T12" fmla="*/ 0 w 602635"/>
                <a:gd name="T13" fmla="*/ 0 h 366713"/>
                <a:gd name="T14" fmla="*/ 0 w 602635"/>
                <a:gd name="T15" fmla="*/ 0 h 366713"/>
                <a:gd name="T16" fmla="*/ 0 w 602635"/>
                <a:gd name="T17" fmla="*/ 0 h 366713"/>
                <a:gd name="T18" fmla="*/ 0 w 602635"/>
                <a:gd name="T19" fmla="*/ 0 h 366713"/>
                <a:gd name="T20" fmla="*/ 0 w 602635"/>
                <a:gd name="T21" fmla="*/ 0 h 366713"/>
                <a:gd name="T22" fmla="*/ 0 w 602635"/>
                <a:gd name="T23" fmla="*/ 0 h 366713"/>
                <a:gd name="T24" fmla="*/ 0 w 602635"/>
                <a:gd name="T25" fmla="*/ 0 h 366713"/>
                <a:gd name="T26" fmla="*/ 0 w 602635"/>
                <a:gd name="T27" fmla="*/ 0 h 366713"/>
                <a:gd name="T28" fmla="*/ 0 w 602635"/>
                <a:gd name="T29" fmla="*/ 0 h 366713"/>
                <a:gd name="T30" fmla="*/ 0 w 602635"/>
                <a:gd name="T31" fmla="*/ 0 h 366713"/>
                <a:gd name="T32" fmla="*/ 0 w 602635"/>
                <a:gd name="T33" fmla="*/ 0 h 366713"/>
                <a:gd name="T34" fmla="*/ 0 w 602635"/>
                <a:gd name="T35" fmla="*/ 0 h 366713"/>
                <a:gd name="T36" fmla="*/ 0 w 602635"/>
                <a:gd name="T37" fmla="*/ 0 h 366713"/>
                <a:gd name="T38" fmla="*/ 0 w 602635"/>
                <a:gd name="T39" fmla="*/ 0 h 366713"/>
                <a:gd name="T40" fmla="*/ 0 w 602635"/>
                <a:gd name="T41" fmla="*/ 0 h 366713"/>
                <a:gd name="T42" fmla="*/ 0 w 602635"/>
                <a:gd name="T43" fmla="*/ 0 h 366713"/>
                <a:gd name="T44" fmla="*/ 0 w 602635"/>
                <a:gd name="T45" fmla="*/ 0 h 366713"/>
                <a:gd name="T46" fmla="*/ 0 w 602635"/>
                <a:gd name="T47" fmla="*/ 0 h 366713"/>
                <a:gd name="T48" fmla="*/ 0 w 602635"/>
                <a:gd name="T49" fmla="*/ 0 h 366713"/>
                <a:gd name="T50" fmla="*/ 0 w 602635"/>
                <a:gd name="T51" fmla="*/ 0 h 366713"/>
                <a:gd name="T52" fmla="*/ 0 w 602635"/>
                <a:gd name="T53" fmla="*/ 0 h 366713"/>
                <a:gd name="T54" fmla="*/ 0 w 602635"/>
                <a:gd name="T55" fmla="*/ 0 h 366713"/>
                <a:gd name="T56" fmla="*/ 0 w 602635"/>
                <a:gd name="T57" fmla="*/ 0 h 366713"/>
                <a:gd name="T58" fmla="*/ 0 w 602635"/>
                <a:gd name="T59" fmla="*/ 0 h 366713"/>
                <a:gd name="T60" fmla="*/ 0 w 602635"/>
                <a:gd name="T61" fmla="*/ 0 h 366713"/>
                <a:gd name="T62" fmla="*/ 0 w 602635"/>
                <a:gd name="T63" fmla="*/ 0 h 366713"/>
                <a:gd name="T64" fmla="*/ 0 w 602635"/>
                <a:gd name="T65" fmla="*/ 0 h 366713"/>
                <a:gd name="T66" fmla="*/ 0 w 602635"/>
                <a:gd name="T67" fmla="*/ 0 h 366713"/>
                <a:gd name="T68" fmla="*/ 0 w 602635"/>
                <a:gd name="T69" fmla="*/ 0 h 366713"/>
                <a:gd name="T70" fmla="*/ 0 w 602635"/>
                <a:gd name="T71" fmla="*/ 0 h 366713"/>
                <a:gd name="T72" fmla="*/ 0 w 602635"/>
                <a:gd name="T73" fmla="*/ 0 h 366713"/>
                <a:gd name="T74" fmla="*/ 0 w 602635"/>
                <a:gd name="T75" fmla="*/ 0 h 366713"/>
                <a:gd name="T76" fmla="*/ 0 w 602635"/>
                <a:gd name="T77" fmla="*/ 0 h 366713"/>
                <a:gd name="T78" fmla="*/ 0 w 602635"/>
                <a:gd name="T79" fmla="*/ 0 h 366713"/>
                <a:gd name="T80" fmla="*/ 0 w 602635"/>
                <a:gd name="T81" fmla="*/ 0 h 366713"/>
                <a:gd name="T82" fmla="*/ 0 w 602635"/>
                <a:gd name="T83" fmla="*/ 0 h 366713"/>
                <a:gd name="T84" fmla="*/ 0 w 602635"/>
                <a:gd name="T85" fmla="*/ 0 h 366713"/>
                <a:gd name="T86" fmla="*/ 0 w 602635"/>
                <a:gd name="T87" fmla="*/ 0 h 366713"/>
                <a:gd name="T88" fmla="*/ 0 w 602635"/>
                <a:gd name="T89" fmla="*/ 0 h 366713"/>
                <a:gd name="T90" fmla="*/ 0 w 602635"/>
                <a:gd name="T91" fmla="*/ 0 h 366713"/>
                <a:gd name="T92" fmla="*/ 0 w 602635"/>
                <a:gd name="T93" fmla="*/ 0 h 366713"/>
                <a:gd name="T94" fmla="*/ 0 w 602635"/>
                <a:gd name="T95" fmla="*/ 0 h 366713"/>
                <a:gd name="T96" fmla="*/ 0 w 602635"/>
                <a:gd name="T97" fmla="*/ 0 h 366713"/>
                <a:gd name="T98" fmla="*/ 0 w 602635"/>
                <a:gd name="T99" fmla="*/ 0 h 366713"/>
                <a:gd name="T100" fmla="*/ 0 w 602635"/>
                <a:gd name="T101" fmla="*/ 0 h 36671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2635"/>
                <a:gd name="T154" fmla="*/ 0 h 366713"/>
                <a:gd name="T155" fmla="*/ 602635 w 602635"/>
                <a:gd name="T156" fmla="*/ 366713 h 36671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2635" h="366713">
                  <a:moveTo>
                    <a:pt x="38100" y="171450"/>
                  </a:moveTo>
                  <a:lnTo>
                    <a:pt x="9525" y="128588"/>
                  </a:lnTo>
                  <a:lnTo>
                    <a:pt x="0" y="114300"/>
                  </a:lnTo>
                  <a:cubicBezTo>
                    <a:pt x="4763" y="111125"/>
                    <a:pt x="8642" y="105716"/>
                    <a:pt x="14288" y="104775"/>
                  </a:cubicBezTo>
                  <a:cubicBezTo>
                    <a:pt x="19240" y="103950"/>
                    <a:pt x="23684" y="108409"/>
                    <a:pt x="28575" y="109538"/>
                  </a:cubicBezTo>
                  <a:cubicBezTo>
                    <a:pt x="96901" y="125306"/>
                    <a:pt x="55948" y="112313"/>
                    <a:pt x="90488" y="123825"/>
                  </a:cubicBezTo>
                  <a:cubicBezTo>
                    <a:pt x="107135" y="98856"/>
                    <a:pt x="104946" y="104265"/>
                    <a:pt x="119063" y="61913"/>
                  </a:cubicBezTo>
                  <a:lnTo>
                    <a:pt x="128588" y="33338"/>
                  </a:lnTo>
                  <a:cubicBezTo>
                    <a:pt x="132930" y="39851"/>
                    <a:pt x="147972" y="62985"/>
                    <a:pt x="152400" y="66675"/>
                  </a:cubicBezTo>
                  <a:cubicBezTo>
                    <a:pt x="156257" y="69889"/>
                    <a:pt x="161925" y="69850"/>
                    <a:pt x="166688" y="71438"/>
                  </a:cubicBezTo>
                  <a:cubicBezTo>
                    <a:pt x="176213" y="61913"/>
                    <a:pt x="184055" y="50335"/>
                    <a:pt x="195263" y="42863"/>
                  </a:cubicBezTo>
                  <a:cubicBezTo>
                    <a:pt x="200025" y="39688"/>
                    <a:pt x="205153" y="37002"/>
                    <a:pt x="209550" y="33338"/>
                  </a:cubicBezTo>
                  <a:cubicBezTo>
                    <a:pt x="214724" y="29026"/>
                    <a:pt x="218521" y="23185"/>
                    <a:pt x="223838" y="19050"/>
                  </a:cubicBezTo>
                  <a:cubicBezTo>
                    <a:pt x="232874" y="12022"/>
                    <a:pt x="252413" y="0"/>
                    <a:pt x="252413" y="0"/>
                  </a:cubicBezTo>
                  <a:cubicBezTo>
                    <a:pt x="257175" y="7938"/>
                    <a:pt x="262941" y="15354"/>
                    <a:pt x="266700" y="23813"/>
                  </a:cubicBezTo>
                  <a:cubicBezTo>
                    <a:pt x="287199" y="69937"/>
                    <a:pt x="255286" y="18598"/>
                    <a:pt x="280988" y="57150"/>
                  </a:cubicBezTo>
                  <a:cubicBezTo>
                    <a:pt x="293216" y="93835"/>
                    <a:pt x="281191" y="89454"/>
                    <a:pt x="314325" y="76200"/>
                  </a:cubicBezTo>
                  <a:cubicBezTo>
                    <a:pt x="319088" y="71438"/>
                    <a:pt x="323009" y="65649"/>
                    <a:pt x="328613" y="61913"/>
                  </a:cubicBezTo>
                  <a:cubicBezTo>
                    <a:pt x="332790" y="59128"/>
                    <a:pt x="338286" y="59128"/>
                    <a:pt x="342900" y="57150"/>
                  </a:cubicBezTo>
                  <a:cubicBezTo>
                    <a:pt x="349425" y="54353"/>
                    <a:pt x="355862" y="51278"/>
                    <a:pt x="361950" y="47625"/>
                  </a:cubicBezTo>
                  <a:cubicBezTo>
                    <a:pt x="371766" y="41735"/>
                    <a:pt x="390525" y="28575"/>
                    <a:pt x="390525" y="28575"/>
                  </a:cubicBezTo>
                  <a:cubicBezTo>
                    <a:pt x="393242" y="42160"/>
                    <a:pt x="396017" y="57994"/>
                    <a:pt x="400050" y="71438"/>
                  </a:cubicBezTo>
                  <a:cubicBezTo>
                    <a:pt x="402935" y="81055"/>
                    <a:pt x="409575" y="100013"/>
                    <a:pt x="409575" y="100013"/>
                  </a:cubicBezTo>
                  <a:cubicBezTo>
                    <a:pt x="466460" y="91886"/>
                    <a:pt x="423956" y="99987"/>
                    <a:pt x="457200" y="90488"/>
                  </a:cubicBezTo>
                  <a:cubicBezTo>
                    <a:pt x="468846" y="87161"/>
                    <a:pt x="496339" y="81857"/>
                    <a:pt x="504825" y="76200"/>
                  </a:cubicBezTo>
                  <a:lnTo>
                    <a:pt x="519113" y="66675"/>
                  </a:lnTo>
                  <a:cubicBezTo>
                    <a:pt x="520700" y="73025"/>
                    <a:pt x="522799" y="79269"/>
                    <a:pt x="523875" y="85725"/>
                  </a:cubicBezTo>
                  <a:cubicBezTo>
                    <a:pt x="533680" y="144554"/>
                    <a:pt x="511876" y="122535"/>
                    <a:pt x="590550" y="128588"/>
                  </a:cubicBezTo>
                  <a:cubicBezTo>
                    <a:pt x="569850" y="211387"/>
                    <a:pt x="592006" y="134473"/>
                    <a:pt x="571500" y="185738"/>
                  </a:cubicBezTo>
                  <a:cubicBezTo>
                    <a:pt x="567771" y="195060"/>
                    <a:pt x="561975" y="214313"/>
                    <a:pt x="561975" y="214313"/>
                  </a:cubicBezTo>
                  <a:cubicBezTo>
                    <a:pt x="566738" y="217488"/>
                    <a:pt x="572215" y="219791"/>
                    <a:pt x="576263" y="223838"/>
                  </a:cubicBezTo>
                  <a:cubicBezTo>
                    <a:pt x="599776" y="247350"/>
                    <a:pt x="586006" y="285548"/>
                    <a:pt x="590550" y="314325"/>
                  </a:cubicBezTo>
                  <a:cubicBezTo>
                    <a:pt x="591443" y="319979"/>
                    <a:pt x="602635" y="323493"/>
                    <a:pt x="600075" y="328613"/>
                  </a:cubicBezTo>
                  <a:cubicBezTo>
                    <a:pt x="597830" y="333103"/>
                    <a:pt x="590550" y="325438"/>
                    <a:pt x="585788" y="323850"/>
                  </a:cubicBezTo>
                  <a:cubicBezTo>
                    <a:pt x="582613" y="319088"/>
                    <a:pt x="580732" y="313139"/>
                    <a:pt x="576263" y="309563"/>
                  </a:cubicBezTo>
                  <a:cubicBezTo>
                    <a:pt x="572343" y="306427"/>
                    <a:pt x="566563" y="302761"/>
                    <a:pt x="561975" y="304800"/>
                  </a:cubicBezTo>
                  <a:cubicBezTo>
                    <a:pt x="531521" y="318335"/>
                    <a:pt x="535873" y="330078"/>
                    <a:pt x="519113" y="352425"/>
                  </a:cubicBezTo>
                  <a:cubicBezTo>
                    <a:pt x="515072" y="357813"/>
                    <a:pt x="509588" y="361950"/>
                    <a:pt x="504825" y="366713"/>
                  </a:cubicBezTo>
                  <a:cubicBezTo>
                    <a:pt x="501650" y="361950"/>
                    <a:pt x="496109" y="358091"/>
                    <a:pt x="495300" y="352425"/>
                  </a:cubicBezTo>
                  <a:cubicBezTo>
                    <a:pt x="478892" y="237566"/>
                    <a:pt x="529171" y="268846"/>
                    <a:pt x="404813" y="261938"/>
                  </a:cubicBezTo>
                  <a:cubicBezTo>
                    <a:pt x="401638" y="257175"/>
                    <a:pt x="396411" y="253263"/>
                    <a:pt x="395288" y="247650"/>
                  </a:cubicBezTo>
                  <a:cubicBezTo>
                    <a:pt x="375850" y="150463"/>
                    <a:pt x="433263" y="192209"/>
                    <a:pt x="271463" y="185738"/>
                  </a:cubicBezTo>
                  <a:cubicBezTo>
                    <a:pt x="269875" y="180975"/>
                    <a:pt x="271623" y="172435"/>
                    <a:pt x="266700" y="171450"/>
                  </a:cubicBezTo>
                  <a:cubicBezTo>
                    <a:pt x="252604" y="168631"/>
                    <a:pt x="237934" y="173394"/>
                    <a:pt x="223838" y="176213"/>
                  </a:cubicBezTo>
                  <a:cubicBezTo>
                    <a:pt x="204221" y="180137"/>
                    <a:pt x="193147" y="186796"/>
                    <a:pt x="176213" y="195263"/>
                  </a:cubicBezTo>
                  <a:cubicBezTo>
                    <a:pt x="171450" y="193675"/>
                    <a:pt x="165475" y="194050"/>
                    <a:pt x="161925" y="190500"/>
                  </a:cubicBezTo>
                  <a:cubicBezTo>
                    <a:pt x="144161" y="172736"/>
                    <a:pt x="176287" y="171432"/>
                    <a:pt x="138113" y="180975"/>
                  </a:cubicBezTo>
                  <a:cubicBezTo>
                    <a:pt x="90653" y="216571"/>
                    <a:pt x="150365" y="172807"/>
                    <a:pt x="95250" y="209550"/>
                  </a:cubicBezTo>
                  <a:cubicBezTo>
                    <a:pt x="88780" y="213863"/>
                    <a:pt x="70431" y="229104"/>
                    <a:pt x="61913" y="233363"/>
                  </a:cubicBezTo>
                  <a:cubicBezTo>
                    <a:pt x="57423" y="235608"/>
                    <a:pt x="52388" y="236538"/>
                    <a:pt x="47625" y="238125"/>
                  </a:cubicBezTo>
                  <a:cubicBezTo>
                    <a:pt x="30174" y="211950"/>
                    <a:pt x="38100" y="229562"/>
                    <a:pt x="38100" y="171450"/>
                  </a:cubicBez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65" name="Rectangle 18"/>
            <p:cNvSpPr>
              <a:spLocks noChangeArrowheads="1"/>
            </p:cNvSpPr>
            <p:nvPr/>
          </p:nvSpPr>
          <p:spPr bwMode="auto">
            <a:xfrm>
              <a:off x="561" y="754"/>
              <a:ext cx="136" cy="241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66" name="Freeform 37"/>
            <p:cNvSpPr>
              <a:spLocks noChangeArrowheads="1"/>
            </p:cNvSpPr>
            <p:nvPr/>
          </p:nvSpPr>
          <p:spPr bwMode="auto">
            <a:xfrm>
              <a:off x="714" y="850"/>
              <a:ext cx="103" cy="267"/>
            </a:xfrm>
            <a:custGeom>
              <a:avLst/>
              <a:gdLst>
                <a:gd name="T0" fmla="*/ 0 w 335065"/>
                <a:gd name="T1" fmla="*/ 0 h 863895"/>
                <a:gd name="T2" fmla="*/ 0 w 335065"/>
                <a:gd name="T3" fmla="*/ 0 h 863895"/>
                <a:gd name="T4" fmla="*/ 0 w 335065"/>
                <a:gd name="T5" fmla="*/ 0 h 863895"/>
                <a:gd name="T6" fmla="*/ 0 w 335065"/>
                <a:gd name="T7" fmla="*/ 0 h 863895"/>
                <a:gd name="T8" fmla="*/ 0 w 335065"/>
                <a:gd name="T9" fmla="*/ 0 h 863895"/>
                <a:gd name="T10" fmla="*/ 0 w 335065"/>
                <a:gd name="T11" fmla="*/ 0 h 863895"/>
                <a:gd name="T12" fmla="*/ 0 w 335065"/>
                <a:gd name="T13" fmla="*/ 0 h 863895"/>
                <a:gd name="T14" fmla="*/ 0 w 335065"/>
                <a:gd name="T15" fmla="*/ 0 h 863895"/>
                <a:gd name="T16" fmla="*/ 0 w 335065"/>
                <a:gd name="T17" fmla="*/ 0 h 8638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065"/>
                <a:gd name="T28" fmla="*/ 0 h 863895"/>
                <a:gd name="T29" fmla="*/ 335065 w 335065"/>
                <a:gd name="T30" fmla="*/ 863895 h 8638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065" h="863895">
                  <a:moveTo>
                    <a:pt x="0" y="19050"/>
                  </a:moveTo>
                  <a:lnTo>
                    <a:pt x="128588" y="0"/>
                  </a:lnTo>
                  <a:lnTo>
                    <a:pt x="190500" y="504825"/>
                  </a:lnTo>
                  <a:lnTo>
                    <a:pt x="204788" y="652463"/>
                  </a:lnTo>
                  <a:cubicBezTo>
                    <a:pt x="286619" y="777617"/>
                    <a:pt x="335065" y="776288"/>
                    <a:pt x="280988" y="776288"/>
                  </a:cubicBezTo>
                  <a:cubicBezTo>
                    <a:pt x="74619" y="795485"/>
                    <a:pt x="76200" y="863895"/>
                    <a:pt x="76200" y="790575"/>
                  </a:cubicBezTo>
                  <a:lnTo>
                    <a:pt x="76200" y="657225"/>
                  </a:lnTo>
                  <a:lnTo>
                    <a:pt x="95250" y="6286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67" name="Group 102"/>
            <p:cNvGrpSpPr>
              <a:grpSpLocks/>
            </p:cNvGrpSpPr>
            <p:nvPr/>
          </p:nvGrpSpPr>
          <p:grpSpPr bwMode="auto">
            <a:xfrm>
              <a:off x="750" y="1058"/>
              <a:ext cx="34" cy="37"/>
              <a:chOff x="741" y="1078"/>
              <a:chExt cx="38" cy="42"/>
            </a:xfrm>
          </p:grpSpPr>
          <p:cxnSp>
            <p:nvCxnSpPr>
              <p:cNvPr id="44180" name="Straight Connector 4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23" y="1101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81" name="Straight Connector 47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40" y="1099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82" name="Straight Connector 48"/>
              <p:cNvCxnSpPr>
                <a:cxnSpLocks noChangeShapeType="1"/>
              </p:cNvCxnSpPr>
              <p:nvPr/>
            </p:nvCxnSpPr>
            <p:spPr bwMode="auto">
              <a:xfrm rot="16200000" flipV="1">
                <a:off x="757" y="1087"/>
                <a:ext cx="32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44168" name="Freeform 65"/>
            <p:cNvSpPr>
              <a:spLocks noChangeArrowheads="1"/>
            </p:cNvSpPr>
            <p:nvPr/>
          </p:nvSpPr>
          <p:spPr bwMode="auto">
            <a:xfrm>
              <a:off x="702" y="611"/>
              <a:ext cx="34" cy="48"/>
            </a:xfrm>
            <a:custGeom>
              <a:avLst/>
              <a:gdLst>
                <a:gd name="T0" fmla="*/ 0 w 111539"/>
                <a:gd name="T1" fmla="*/ 0 h 154737"/>
                <a:gd name="T2" fmla="*/ 0 w 111539"/>
                <a:gd name="T3" fmla="*/ 0 h 154737"/>
                <a:gd name="T4" fmla="*/ 0 w 111539"/>
                <a:gd name="T5" fmla="*/ 0 h 154737"/>
                <a:gd name="T6" fmla="*/ 0 w 111539"/>
                <a:gd name="T7" fmla="*/ 0 h 154737"/>
                <a:gd name="T8" fmla="*/ 0 w 111539"/>
                <a:gd name="T9" fmla="*/ 0 h 154737"/>
                <a:gd name="T10" fmla="*/ 0 w 111539"/>
                <a:gd name="T11" fmla="*/ 0 h 154737"/>
                <a:gd name="T12" fmla="*/ 0 w 111539"/>
                <a:gd name="T13" fmla="*/ 0 h 1547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1539"/>
                <a:gd name="T22" fmla="*/ 0 h 154737"/>
                <a:gd name="T23" fmla="*/ 111539 w 111539"/>
                <a:gd name="T24" fmla="*/ 154737 h 1547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1539" h="154737">
                  <a:moveTo>
                    <a:pt x="15608" y="26150"/>
                  </a:moveTo>
                  <a:cubicBezTo>
                    <a:pt x="54832" y="0"/>
                    <a:pt x="32824" y="5680"/>
                    <a:pt x="82283" y="11862"/>
                  </a:cubicBezTo>
                  <a:cubicBezTo>
                    <a:pt x="111539" y="55747"/>
                    <a:pt x="95513" y="25616"/>
                    <a:pt x="87046" y="135687"/>
                  </a:cubicBezTo>
                  <a:cubicBezTo>
                    <a:pt x="85709" y="153066"/>
                    <a:pt x="82032" y="150059"/>
                    <a:pt x="67996" y="154737"/>
                  </a:cubicBezTo>
                  <a:cubicBezTo>
                    <a:pt x="33991" y="143402"/>
                    <a:pt x="47775" y="150781"/>
                    <a:pt x="25133" y="135687"/>
                  </a:cubicBezTo>
                  <a:cubicBezTo>
                    <a:pt x="21958" y="130925"/>
                    <a:pt x="19655" y="125447"/>
                    <a:pt x="15608" y="121400"/>
                  </a:cubicBezTo>
                  <a:cubicBezTo>
                    <a:pt x="0" y="105792"/>
                    <a:pt x="1321" y="119042"/>
                    <a:pt x="1321" y="107112"/>
                  </a:cubicBezTo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169" name="Freeform 69"/>
            <p:cNvSpPr>
              <a:spLocks noChangeArrowheads="1"/>
            </p:cNvSpPr>
            <p:nvPr/>
          </p:nvSpPr>
          <p:spPr bwMode="auto">
            <a:xfrm>
              <a:off x="586" y="754"/>
              <a:ext cx="91" cy="62"/>
            </a:xfrm>
            <a:custGeom>
              <a:avLst/>
              <a:gdLst>
                <a:gd name="T0" fmla="*/ 0 w 295275"/>
                <a:gd name="T1" fmla="*/ 0 h 200025"/>
                <a:gd name="T2" fmla="*/ 0 w 295275"/>
                <a:gd name="T3" fmla="*/ 0 h 200025"/>
                <a:gd name="T4" fmla="*/ 0 w 295275"/>
                <a:gd name="T5" fmla="*/ 0 h 200025"/>
                <a:gd name="T6" fmla="*/ 0 w 295275"/>
                <a:gd name="T7" fmla="*/ 0 h 200025"/>
                <a:gd name="T8" fmla="*/ 0 w 295275"/>
                <a:gd name="T9" fmla="*/ 0 h 200025"/>
                <a:gd name="T10" fmla="*/ 0 w 295275"/>
                <a:gd name="T11" fmla="*/ 0 h 2000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5275"/>
                <a:gd name="T19" fmla="*/ 0 h 200025"/>
                <a:gd name="T20" fmla="*/ 295275 w 295275"/>
                <a:gd name="T21" fmla="*/ 200025 h 2000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5275" h="200025">
                  <a:moveTo>
                    <a:pt x="0" y="0"/>
                  </a:moveTo>
                  <a:lnTo>
                    <a:pt x="4763" y="200025"/>
                  </a:lnTo>
                  <a:lnTo>
                    <a:pt x="147638" y="4762"/>
                  </a:lnTo>
                  <a:lnTo>
                    <a:pt x="290513" y="171450"/>
                  </a:lnTo>
                  <a:lnTo>
                    <a:pt x="2952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70" name="Rectangle 19"/>
            <p:cNvSpPr>
              <a:spLocks noChangeArrowheads="1"/>
            </p:cNvSpPr>
            <p:nvPr/>
          </p:nvSpPr>
          <p:spPr bwMode="auto">
            <a:xfrm rot="-491783">
              <a:off x="702" y="771"/>
              <a:ext cx="44" cy="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71" name="Group 7"/>
            <p:cNvGrpSpPr>
              <a:grpSpLocks/>
            </p:cNvGrpSpPr>
            <p:nvPr/>
          </p:nvGrpSpPr>
          <p:grpSpPr bwMode="auto">
            <a:xfrm>
              <a:off x="557" y="575"/>
              <a:ext cx="41" cy="41"/>
              <a:chOff x="2786050" y="1785926"/>
              <a:chExt cx="142876" cy="142876"/>
            </a:xfrm>
          </p:grpSpPr>
          <p:sp>
            <p:nvSpPr>
              <p:cNvPr id="44178" name="Oval 8"/>
              <p:cNvSpPr>
                <a:spLocks noChangeArrowheads="1"/>
              </p:cNvSpPr>
              <p:nvPr/>
            </p:nvSpPr>
            <p:spPr bwMode="auto">
              <a:xfrm>
                <a:off x="2786050" y="1785926"/>
                <a:ext cx="142876" cy="14287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179" name="Oval 9"/>
              <p:cNvSpPr>
                <a:spLocks noChangeArrowheads="1"/>
              </p:cNvSpPr>
              <p:nvPr/>
            </p:nvSpPr>
            <p:spPr bwMode="auto">
              <a:xfrm>
                <a:off x="2809862" y="1824026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172" name="Freeform 56"/>
            <p:cNvSpPr>
              <a:spLocks noChangeArrowheads="1"/>
            </p:cNvSpPr>
            <p:nvPr/>
          </p:nvSpPr>
          <p:spPr bwMode="auto">
            <a:xfrm rot="475264">
              <a:off x="496" y="851"/>
              <a:ext cx="103" cy="267"/>
            </a:xfrm>
            <a:custGeom>
              <a:avLst/>
              <a:gdLst>
                <a:gd name="T0" fmla="*/ 0 w 335065"/>
                <a:gd name="T1" fmla="*/ 0 h 863895"/>
                <a:gd name="T2" fmla="*/ 0 w 335065"/>
                <a:gd name="T3" fmla="*/ 0 h 863895"/>
                <a:gd name="T4" fmla="*/ 0 w 335065"/>
                <a:gd name="T5" fmla="*/ 0 h 863895"/>
                <a:gd name="T6" fmla="*/ 0 w 335065"/>
                <a:gd name="T7" fmla="*/ 0 h 863895"/>
                <a:gd name="T8" fmla="*/ 0 w 335065"/>
                <a:gd name="T9" fmla="*/ 0 h 863895"/>
                <a:gd name="T10" fmla="*/ 0 w 335065"/>
                <a:gd name="T11" fmla="*/ 0 h 863895"/>
                <a:gd name="T12" fmla="*/ 0 w 335065"/>
                <a:gd name="T13" fmla="*/ 0 h 863895"/>
                <a:gd name="T14" fmla="*/ 0 w 335065"/>
                <a:gd name="T15" fmla="*/ 0 h 863895"/>
                <a:gd name="T16" fmla="*/ 0 w 335065"/>
                <a:gd name="T17" fmla="*/ 0 h 8638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065"/>
                <a:gd name="T28" fmla="*/ 0 h 863895"/>
                <a:gd name="T29" fmla="*/ 335065 w 335065"/>
                <a:gd name="T30" fmla="*/ 863895 h 8638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065" h="863895">
                  <a:moveTo>
                    <a:pt x="0" y="19050"/>
                  </a:moveTo>
                  <a:lnTo>
                    <a:pt x="128588" y="0"/>
                  </a:lnTo>
                  <a:lnTo>
                    <a:pt x="190500" y="504825"/>
                  </a:lnTo>
                  <a:lnTo>
                    <a:pt x="204788" y="652463"/>
                  </a:lnTo>
                  <a:cubicBezTo>
                    <a:pt x="286619" y="777617"/>
                    <a:pt x="335065" y="776288"/>
                    <a:pt x="280988" y="776288"/>
                  </a:cubicBezTo>
                  <a:cubicBezTo>
                    <a:pt x="74619" y="795485"/>
                    <a:pt x="76200" y="863895"/>
                    <a:pt x="76200" y="790575"/>
                  </a:cubicBezTo>
                  <a:lnTo>
                    <a:pt x="76200" y="657225"/>
                  </a:lnTo>
                  <a:lnTo>
                    <a:pt x="95250" y="6286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73" name="Group 113"/>
            <p:cNvGrpSpPr>
              <a:grpSpLocks/>
            </p:cNvGrpSpPr>
            <p:nvPr/>
          </p:nvGrpSpPr>
          <p:grpSpPr bwMode="auto">
            <a:xfrm>
              <a:off x="521" y="1062"/>
              <a:ext cx="34" cy="33"/>
              <a:chOff x="486" y="1085"/>
              <a:chExt cx="38" cy="38"/>
            </a:xfrm>
          </p:grpSpPr>
          <p:cxnSp>
            <p:nvCxnSpPr>
              <p:cNvPr id="44175" name="Straight Connector 57"/>
              <p:cNvCxnSpPr>
                <a:cxnSpLocks noChangeShapeType="1"/>
              </p:cNvCxnSpPr>
              <p:nvPr/>
            </p:nvCxnSpPr>
            <p:spPr bwMode="auto">
              <a:xfrm rot="5875264" flipH="1" flipV="1">
                <a:off x="468" y="1103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76" name="Straight Connector 58"/>
              <p:cNvCxnSpPr>
                <a:cxnSpLocks noChangeShapeType="1"/>
              </p:cNvCxnSpPr>
              <p:nvPr/>
            </p:nvCxnSpPr>
            <p:spPr bwMode="auto">
              <a:xfrm rot="5875264" flipH="1" flipV="1">
                <a:off x="485" y="1104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77" name="Straight Connector 59"/>
              <p:cNvCxnSpPr>
                <a:cxnSpLocks noChangeShapeType="1"/>
              </p:cNvCxnSpPr>
              <p:nvPr/>
            </p:nvCxnSpPr>
            <p:spPr bwMode="auto">
              <a:xfrm rot="16675264" flipV="1">
                <a:off x="502" y="1094"/>
                <a:ext cx="32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44174" name="Rectangle 20"/>
            <p:cNvSpPr>
              <a:spLocks noChangeArrowheads="1"/>
            </p:cNvSpPr>
            <p:nvPr/>
          </p:nvSpPr>
          <p:spPr bwMode="auto">
            <a:xfrm rot="-257571">
              <a:off x="504" y="777"/>
              <a:ext cx="44" cy="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2400" b="0" i="0">
                  <a:solidFill>
                    <a:srgbClr val="FFFFFF"/>
                  </a:solidFill>
                  <a:latin typeface="Times New Roman" charset="0"/>
                </a:rPr>
                <a:t> </a:t>
              </a:r>
            </a:p>
          </p:txBody>
        </p:sp>
      </p:grpSp>
      <p:grpSp>
        <p:nvGrpSpPr>
          <p:cNvPr id="16" name="Group 118"/>
          <p:cNvGrpSpPr>
            <a:grpSpLocks/>
          </p:cNvGrpSpPr>
          <p:nvPr/>
        </p:nvGrpSpPr>
        <p:grpSpPr bwMode="auto">
          <a:xfrm>
            <a:off x="4646613" y="2514600"/>
            <a:ext cx="534987" cy="1600200"/>
            <a:chOff x="480" y="480"/>
            <a:chExt cx="337" cy="1008"/>
          </a:xfrm>
        </p:grpSpPr>
        <p:cxnSp>
          <p:nvCxnSpPr>
            <p:cNvPr id="44125" name="Straight Connector 41"/>
            <p:cNvCxnSpPr>
              <a:cxnSpLocks noChangeShapeType="1"/>
              <a:stCxn id="44134" idx="5"/>
              <a:endCxn id="44134" idx="5"/>
            </p:cNvCxnSpPr>
            <p:nvPr/>
          </p:nvCxnSpPr>
          <p:spPr bwMode="auto">
            <a:xfrm>
              <a:off x="743" y="1094"/>
              <a:ext cx="0" cy="0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</p:spPr>
        </p:cxnSp>
        <p:cxnSp>
          <p:nvCxnSpPr>
            <p:cNvPr id="44126" name="Straight Connector 43"/>
            <p:cNvCxnSpPr>
              <a:cxnSpLocks noChangeShapeType="1"/>
              <a:stCxn id="44134" idx="5"/>
              <a:endCxn id="44134" idx="5"/>
            </p:cNvCxnSpPr>
            <p:nvPr/>
          </p:nvCxnSpPr>
          <p:spPr bwMode="auto">
            <a:xfrm>
              <a:off x="743" y="1094"/>
              <a:ext cx="0" cy="0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</p:spPr>
        </p:cxnSp>
        <p:grpSp>
          <p:nvGrpSpPr>
            <p:cNvPr id="44127" name="Group 67"/>
            <p:cNvGrpSpPr>
              <a:grpSpLocks/>
            </p:cNvGrpSpPr>
            <p:nvPr/>
          </p:nvGrpSpPr>
          <p:grpSpPr bwMode="auto">
            <a:xfrm>
              <a:off x="480" y="1019"/>
              <a:ext cx="284" cy="469"/>
              <a:chOff x="1438295" y="2928934"/>
              <a:chExt cx="921036" cy="1520271"/>
            </a:xfrm>
          </p:grpSpPr>
          <p:sp>
            <p:nvSpPr>
              <p:cNvPr id="44153" name="Rectangle 60"/>
              <p:cNvSpPr>
                <a:spLocks noChangeArrowheads="1"/>
              </p:cNvSpPr>
              <p:nvPr/>
            </p:nvSpPr>
            <p:spPr bwMode="auto">
              <a:xfrm>
                <a:off x="1714480" y="2928934"/>
                <a:ext cx="428628" cy="1214446"/>
              </a:xfrm>
              <a:prstGeom prst="rect">
                <a:avLst/>
              </a:prstGeom>
              <a:solidFill>
                <a:srgbClr val="948A5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cxnSp>
            <p:nvCxnSpPr>
              <p:cNvPr id="44154" name="Straight Connector 62"/>
              <p:cNvCxnSpPr>
                <a:cxnSpLocks noChangeShapeType="1"/>
                <a:stCxn id="44153" idx="2"/>
              </p:cNvCxnSpPr>
              <p:nvPr/>
            </p:nvCxnSpPr>
            <p:spPr bwMode="auto">
              <a:xfrm rot="5400000" flipH="1">
                <a:off x="1428728" y="3643314"/>
                <a:ext cx="1000132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44155" name="Freeform 63"/>
              <p:cNvSpPr>
                <a:spLocks noChangeArrowheads="1"/>
              </p:cNvSpPr>
              <p:nvPr/>
            </p:nvSpPr>
            <p:spPr bwMode="auto">
              <a:xfrm>
                <a:off x="1438295" y="4190994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156" name="Freeform 64"/>
              <p:cNvSpPr>
                <a:spLocks noChangeArrowheads="1"/>
              </p:cNvSpPr>
              <p:nvPr/>
            </p:nvSpPr>
            <p:spPr bwMode="auto">
              <a:xfrm flipH="1">
                <a:off x="1906893" y="4196793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128" name="Oval 3"/>
            <p:cNvSpPr>
              <a:spLocks noChangeArrowheads="1"/>
            </p:cNvSpPr>
            <p:nvPr/>
          </p:nvSpPr>
          <p:spPr bwMode="auto">
            <a:xfrm>
              <a:off x="543" y="513"/>
              <a:ext cx="176" cy="219"/>
            </a:xfrm>
            <a:prstGeom prst="ellipse">
              <a:avLst/>
            </a:prstGeom>
            <a:solidFill>
              <a:srgbClr val="FCD5B5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29" name="Group 7"/>
            <p:cNvGrpSpPr>
              <a:grpSpLocks/>
            </p:cNvGrpSpPr>
            <p:nvPr/>
          </p:nvGrpSpPr>
          <p:grpSpPr bwMode="auto">
            <a:xfrm>
              <a:off x="625" y="576"/>
              <a:ext cx="42" cy="41"/>
              <a:chOff x="2786050" y="1785926"/>
              <a:chExt cx="142876" cy="142876"/>
            </a:xfrm>
          </p:grpSpPr>
          <p:sp>
            <p:nvSpPr>
              <p:cNvPr id="44151" name="Oval 8"/>
              <p:cNvSpPr>
                <a:spLocks noChangeArrowheads="1"/>
              </p:cNvSpPr>
              <p:nvPr/>
            </p:nvSpPr>
            <p:spPr bwMode="auto">
              <a:xfrm>
                <a:off x="2786050" y="1785926"/>
                <a:ext cx="142876" cy="14287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152" name="Oval 9"/>
              <p:cNvSpPr>
                <a:spLocks noChangeArrowheads="1"/>
              </p:cNvSpPr>
              <p:nvPr/>
            </p:nvSpPr>
            <p:spPr bwMode="auto">
              <a:xfrm>
                <a:off x="2809862" y="1824026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130" name="Freeform 13"/>
            <p:cNvSpPr>
              <a:spLocks noChangeArrowheads="1"/>
            </p:cNvSpPr>
            <p:nvPr/>
          </p:nvSpPr>
          <p:spPr bwMode="auto">
            <a:xfrm>
              <a:off x="592" y="609"/>
              <a:ext cx="19" cy="56"/>
            </a:xfrm>
            <a:custGeom>
              <a:avLst/>
              <a:gdLst>
                <a:gd name="T0" fmla="*/ 0 w 61913"/>
                <a:gd name="T1" fmla="*/ 0 h 179225"/>
                <a:gd name="T2" fmla="*/ 0 w 61913"/>
                <a:gd name="T3" fmla="*/ 0 h 179225"/>
                <a:gd name="T4" fmla="*/ 0 w 61913"/>
                <a:gd name="T5" fmla="*/ 0 h 179225"/>
                <a:gd name="T6" fmla="*/ 0 w 61913"/>
                <a:gd name="T7" fmla="*/ 0 h 179225"/>
                <a:gd name="T8" fmla="*/ 0 w 61913"/>
                <a:gd name="T9" fmla="*/ 0 h 179225"/>
                <a:gd name="T10" fmla="*/ 0 w 61913"/>
                <a:gd name="T11" fmla="*/ 0 h 179225"/>
                <a:gd name="T12" fmla="*/ 0 w 61913"/>
                <a:gd name="T13" fmla="*/ 0 h 179225"/>
                <a:gd name="T14" fmla="*/ 0 w 61913"/>
                <a:gd name="T15" fmla="*/ 0 h 1792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1913"/>
                <a:gd name="T25" fmla="*/ 0 h 179225"/>
                <a:gd name="T26" fmla="*/ 61913 w 61913"/>
                <a:gd name="T27" fmla="*/ 179225 h 1792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1913" h="179225">
                  <a:moveTo>
                    <a:pt x="52388" y="0"/>
                  </a:moveTo>
                  <a:cubicBezTo>
                    <a:pt x="46038" y="9525"/>
                    <a:pt x="36958" y="17715"/>
                    <a:pt x="33338" y="28575"/>
                  </a:cubicBezTo>
                  <a:lnTo>
                    <a:pt x="14288" y="85725"/>
                  </a:lnTo>
                  <a:lnTo>
                    <a:pt x="4763" y="114300"/>
                  </a:lnTo>
                  <a:lnTo>
                    <a:pt x="0" y="128588"/>
                  </a:lnTo>
                  <a:cubicBezTo>
                    <a:pt x="1588" y="139700"/>
                    <a:pt x="204" y="151667"/>
                    <a:pt x="4763" y="161925"/>
                  </a:cubicBezTo>
                  <a:cubicBezTo>
                    <a:pt x="7088" y="167155"/>
                    <a:pt x="13931" y="168890"/>
                    <a:pt x="19050" y="171450"/>
                  </a:cubicBezTo>
                  <a:cubicBezTo>
                    <a:pt x="34600" y="179225"/>
                    <a:pt x="43068" y="176213"/>
                    <a:pt x="61913" y="176213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131" name="Freeform 14"/>
            <p:cNvSpPr>
              <a:spLocks noChangeArrowheads="1"/>
            </p:cNvSpPr>
            <p:nvPr/>
          </p:nvSpPr>
          <p:spPr bwMode="auto">
            <a:xfrm>
              <a:off x="598" y="693"/>
              <a:ext cx="31" cy="5"/>
            </a:xfrm>
            <a:custGeom>
              <a:avLst/>
              <a:gdLst>
                <a:gd name="T0" fmla="*/ 0 w 101586"/>
                <a:gd name="T1" fmla="*/ 0 h 15440"/>
                <a:gd name="T2" fmla="*/ 0 w 101586"/>
                <a:gd name="T3" fmla="*/ 0 h 15440"/>
                <a:gd name="T4" fmla="*/ 0 w 101586"/>
                <a:gd name="T5" fmla="*/ 0 h 15440"/>
                <a:gd name="T6" fmla="*/ 0 60000 65536"/>
                <a:gd name="T7" fmla="*/ 0 60000 65536"/>
                <a:gd name="T8" fmla="*/ 0 60000 65536"/>
                <a:gd name="T9" fmla="*/ 0 w 101586"/>
                <a:gd name="T10" fmla="*/ 0 h 15440"/>
                <a:gd name="T11" fmla="*/ 101586 w 101586"/>
                <a:gd name="T12" fmla="*/ 15440 h 15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1586" h="15440">
                  <a:moveTo>
                    <a:pt x="0" y="0"/>
                  </a:moveTo>
                  <a:cubicBezTo>
                    <a:pt x="46321" y="15440"/>
                    <a:pt x="30192" y="14071"/>
                    <a:pt x="100013" y="4762"/>
                  </a:cubicBezTo>
                  <a:cubicBezTo>
                    <a:pt x="101586" y="4552"/>
                    <a:pt x="100013" y="1587"/>
                    <a:pt x="100013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132" name="Freeform 17"/>
            <p:cNvSpPr>
              <a:spLocks noChangeArrowheads="1"/>
            </p:cNvSpPr>
            <p:nvPr/>
          </p:nvSpPr>
          <p:spPr bwMode="auto">
            <a:xfrm>
              <a:off x="548" y="480"/>
              <a:ext cx="185" cy="113"/>
            </a:xfrm>
            <a:custGeom>
              <a:avLst/>
              <a:gdLst>
                <a:gd name="T0" fmla="*/ 0 w 602635"/>
                <a:gd name="T1" fmla="*/ 0 h 366713"/>
                <a:gd name="T2" fmla="*/ 0 w 602635"/>
                <a:gd name="T3" fmla="*/ 0 h 366713"/>
                <a:gd name="T4" fmla="*/ 0 w 602635"/>
                <a:gd name="T5" fmla="*/ 0 h 366713"/>
                <a:gd name="T6" fmla="*/ 0 w 602635"/>
                <a:gd name="T7" fmla="*/ 0 h 366713"/>
                <a:gd name="T8" fmla="*/ 0 w 602635"/>
                <a:gd name="T9" fmla="*/ 0 h 366713"/>
                <a:gd name="T10" fmla="*/ 0 w 602635"/>
                <a:gd name="T11" fmla="*/ 0 h 366713"/>
                <a:gd name="T12" fmla="*/ 0 w 602635"/>
                <a:gd name="T13" fmla="*/ 0 h 366713"/>
                <a:gd name="T14" fmla="*/ 0 w 602635"/>
                <a:gd name="T15" fmla="*/ 0 h 366713"/>
                <a:gd name="T16" fmla="*/ 0 w 602635"/>
                <a:gd name="T17" fmla="*/ 0 h 366713"/>
                <a:gd name="T18" fmla="*/ 0 w 602635"/>
                <a:gd name="T19" fmla="*/ 0 h 366713"/>
                <a:gd name="T20" fmla="*/ 0 w 602635"/>
                <a:gd name="T21" fmla="*/ 0 h 366713"/>
                <a:gd name="T22" fmla="*/ 0 w 602635"/>
                <a:gd name="T23" fmla="*/ 0 h 366713"/>
                <a:gd name="T24" fmla="*/ 0 w 602635"/>
                <a:gd name="T25" fmla="*/ 0 h 366713"/>
                <a:gd name="T26" fmla="*/ 0 w 602635"/>
                <a:gd name="T27" fmla="*/ 0 h 366713"/>
                <a:gd name="T28" fmla="*/ 0 w 602635"/>
                <a:gd name="T29" fmla="*/ 0 h 366713"/>
                <a:gd name="T30" fmla="*/ 0 w 602635"/>
                <a:gd name="T31" fmla="*/ 0 h 366713"/>
                <a:gd name="T32" fmla="*/ 0 w 602635"/>
                <a:gd name="T33" fmla="*/ 0 h 366713"/>
                <a:gd name="T34" fmla="*/ 0 w 602635"/>
                <a:gd name="T35" fmla="*/ 0 h 366713"/>
                <a:gd name="T36" fmla="*/ 0 w 602635"/>
                <a:gd name="T37" fmla="*/ 0 h 366713"/>
                <a:gd name="T38" fmla="*/ 0 w 602635"/>
                <a:gd name="T39" fmla="*/ 0 h 366713"/>
                <a:gd name="T40" fmla="*/ 0 w 602635"/>
                <a:gd name="T41" fmla="*/ 0 h 366713"/>
                <a:gd name="T42" fmla="*/ 0 w 602635"/>
                <a:gd name="T43" fmla="*/ 0 h 366713"/>
                <a:gd name="T44" fmla="*/ 0 w 602635"/>
                <a:gd name="T45" fmla="*/ 0 h 366713"/>
                <a:gd name="T46" fmla="*/ 0 w 602635"/>
                <a:gd name="T47" fmla="*/ 0 h 366713"/>
                <a:gd name="T48" fmla="*/ 0 w 602635"/>
                <a:gd name="T49" fmla="*/ 0 h 366713"/>
                <a:gd name="T50" fmla="*/ 0 w 602635"/>
                <a:gd name="T51" fmla="*/ 0 h 366713"/>
                <a:gd name="T52" fmla="*/ 0 w 602635"/>
                <a:gd name="T53" fmla="*/ 0 h 366713"/>
                <a:gd name="T54" fmla="*/ 0 w 602635"/>
                <a:gd name="T55" fmla="*/ 0 h 366713"/>
                <a:gd name="T56" fmla="*/ 0 w 602635"/>
                <a:gd name="T57" fmla="*/ 0 h 366713"/>
                <a:gd name="T58" fmla="*/ 0 w 602635"/>
                <a:gd name="T59" fmla="*/ 0 h 366713"/>
                <a:gd name="T60" fmla="*/ 0 w 602635"/>
                <a:gd name="T61" fmla="*/ 0 h 366713"/>
                <a:gd name="T62" fmla="*/ 0 w 602635"/>
                <a:gd name="T63" fmla="*/ 0 h 366713"/>
                <a:gd name="T64" fmla="*/ 0 w 602635"/>
                <a:gd name="T65" fmla="*/ 0 h 366713"/>
                <a:gd name="T66" fmla="*/ 0 w 602635"/>
                <a:gd name="T67" fmla="*/ 0 h 366713"/>
                <a:gd name="T68" fmla="*/ 0 w 602635"/>
                <a:gd name="T69" fmla="*/ 0 h 366713"/>
                <a:gd name="T70" fmla="*/ 0 w 602635"/>
                <a:gd name="T71" fmla="*/ 0 h 366713"/>
                <a:gd name="T72" fmla="*/ 0 w 602635"/>
                <a:gd name="T73" fmla="*/ 0 h 366713"/>
                <a:gd name="T74" fmla="*/ 0 w 602635"/>
                <a:gd name="T75" fmla="*/ 0 h 366713"/>
                <a:gd name="T76" fmla="*/ 0 w 602635"/>
                <a:gd name="T77" fmla="*/ 0 h 366713"/>
                <a:gd name="T78" fmla="*/ 0 w 602635"/>
                <a:gd name="T79" fmla="*/ 0 h 366713"/>
                <a:gd name="T80" fmla="*/ 0 w 602635"/>
                <a:gd name="T81" fmla="*/ 0 h 366713"/>
                <a:gd name="T82" fmla="*/ 0 w 602635"/>
                <a:gd name="T83" fmla="*/ 0 h 366713"/>
                <a:gd name="T84" fmla="*/ 0 w 602635"/>
                <a:gd name="T85" fmla="*/ 0 h 366713"/>
                <a:gd name="T86" fmla="*/ 0 w 602635"/>
                <a:gd name="T87" fmla="*/ 0 h 366713"/>
                <a:gd name="T88" fmla="*/ 0 w 602635"/>
                <a:gd name="T89" fmla="*/ 0 h 366713"/>
                <a:gd name="T90" fmla="*/ 0 w 602635"/>
                <a:gd name="T91" fmla="*/ 0 h 366713"/>
                <a:gd name="T92" fmla="*/ 0 w 602635"/>
                <a:gd name="T93" fmla="*/ 0 h 366713"/>
                <a:gd name="T94" fmla="*/ 0 w 602635"/>
                <a:gd name="T95" fmla="*/ 0 h 366713"/>
                <a:gd name="T96" fmla="*/ 0 w 602635"/>
                <a:gd name="T97" fmla="*/ 0 h 366713"/>
                <a:gd name="T98" fmla="*/ 0 w 602635"/>
                <a:gd name="T99" fmla="*/ 0 h 366713"/>
                <a:gd name="T100" fmla="*/ 0 w 602635"/>
                <a:gd name="T101" fmla="*/ 0 h 36671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2635"/>
                <a:gd name="T154" fmla="*/ 0 h 366713"/>
                <a:gd name="T155" fmla="*/ 602635 w 602635"/>
                <a:gd name="T156" fmla="*/ 366713 h 36671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2635" h="366713">
                  <a:moveTo>
                    <a:pt x="38100" y="171450"/>
                  </a:moveTo>
                  <a:lnTo>
                    <a:pt x="9525" y="128588"/>
                  </a:lnTo>
                  <a:lnTo>
                    <a:pt x="0" y="114300"/>
                  </a:lnTo>
                  <a:cubicBezTo>
                    <a:pt x="4763" y="111125"/>
                    <a:pt x="8642" y="105716"/>
                    <a:pt x="14288" y="104775"/>
                  </a:cubicBezTo>
                  <a:cubicBezTo>
                    <a:pt x="19240" y="103950"/>
                    <a:pt x="23684" y="108409"/>
                    <a:pt x="28575" y="109538"/>
                  </a:cubicBezTo>
                  <a:cubicBezTo>
                    <a:pt x="96901" y="125306"/>
                    <a:pt x="55948" y="112313"/>
                    <a:pt x="90488" y="123825"/>
                  </a:cubicBezTo>
                  <a:cubicBezTo>
                    <a:pt x="107135" y="98856"/>
                    <a:pt x="104946" y="104265"/>
                    <a:pt x="119063" y="61913"/>
                  </a:cubicBezTo>
                  <a:lnTo>
                    <a:pt x="128588" y="33338"/>
                  </a:lnTo>
                  <a:cubicBezTo>
                    <a:pt x="132930" y="39851"/>
                    <a:pt x="147972" y="62985"/>
                    <a:pt x="152400" y="66675"/>
                  </a:cubicBezTo>
                  <a:cubicBezTo>
                    <a:pt x="156257" y="69889"/>
                    <a:pt x="161925" y="69850"/>
                    <a:pt x="166688" y="71438"/>
                  </a:cubicBezTo>
                  <a:cubicBezTo>
                    <a:pt x="176213" y="61913"/>
                    <a:pt x="184055" y="50335"/>
                    <a:pt x="195263" y="42863"/>
                  </a:cubicBezTo>
                  <a:cubicBezTo>
                    <a:pt x="200025" y="39688"/>
                    <a:pt x="205153" y="37002"/>
                    <a:pt x="209550" y="33338"/>
                  </a:cubicBezTo>
                  <a:cubicBezTo>
                    <a:pt x="214724" y="29026"/>
                    <a:pt x="218521" y="23185"/>
                    <a:pt x="223838" y="19050"/>
                  </a:cubicBezTo>
                  <a:cubicBezTo>
                    <a:pt x="232874" y="12022"/>
                    <a:pt x="252413" y="0"/>
                    <a:pt x="252413" y="0"/>
                  </a:cubicBezTo>
                  <a:cubicBezTo>
                    <a:pt x="257175" y="7938"/>
                    <a:pt x="262941" y="15354"/>
                    <a:pt x="266700" y="23813"/>
                  </a:cubicBezTo>
                  <a:cubicBezTo>
                    <a:pt x="287199" y="69937"/>
                    <a:pt x="255286" y="18598"/>
                    <a:pt x="280988" y="57150"/>
                  </a:cubicBezTo>
                  <a:cubicBezTo>
                    <a:pt x="293216" y="93835"/>
                    <a:pt x="281191" y="89454"/>
                    <a:pt x="314325" y="76200"/>
                  </a:cubicBezTo>
                  <a:cubicBezTo>
                    <a:pt x="319088" y="71438"/>
                    <a:pt x="323009" y="65649"/>
                    <a:pt x="328613" y="61913"/>
                  </a:cubicBezTo>
                  <a:cubicBezTo>
                    <a:pt x="332790" y="59128"/>
                    <a:pt x="338286" y="59128"/>
                    <a:pt x="342900" y="57150"/>
                  </a:cubicBezTo>
                  <a:cubicBezTo>
                    <a:pt x="349425" y="54353"/>
                    <a:pt x="355862" y="51278"/>
                    <a:pt x="361950" y="47625"/>
                  </a:cubicBezTo>
                  <a:cubicBezTo>
                    <a:pt x="371766" y="41735"/>
                    <a:pt x="390525" y="28575"/>
                    <a:pt x="390525" y="28575"/>
                  </a:cubicBezTo>
                  <a:cubicBezTo>
                    <a:pt x="393242" y="42160"/>
                    <a:pt x="396017" y="57994"/>
                    <a:pt x="400050" y="71438"/>
                  </a:cubicBezTo>
                  <a:cubicBezTo>
                    <a:pt x="402935" y="81055"/>
                    <a:pt x="409575" y="100013"/>
                    <a:pt x="409575" y="100013"/>
                  </a:cubicBezTo>
                  <a:cubicBezTo>
                    <a:pt x="466460" y="91886"/>
                    <a:pt x="423956" y="99987"/>
                    <a:pt x="457200" y="90488"/>
                  </a:cubicBezTo>
                  <a:cubicBezTo>
                    <a:pt x="468846" y="87161"/>
                    <a:pt x="496339" y="81857"/>
                    <a:pt x="504825" y="76200"/>
                  </a:cubicBezTo>
                  <a:lnTo>
                    <a:pt x="519113" y="66675"/>
                  </a:lnTo>
                  <a:cubicBezTo>
                    <a:pt x="520700" y="73025"/>
                    <a:pt x="522799" y="79269"/>
                    <a:pt x="523875" y="85725"/>
                  </a:cubicBezTo>
                  <a:cubicBezTo>
                    <a:pt x="533680" y="144554"/>
                    <a:pt x="511876" y="122535"/>
                    <a:pt x="590550" y="128588"/>
                  </a:cubicBezTo>
                  <a:cubicBezTo>
                    <a:pt x="569850" y="211387"/>
                    <a:pt x="592006" y="134473"/>
                    <a:pt x="571500" y="185738"/>
                  </a:cubicBezTo>
                  <a:cubicBezTo>
                    <a:pt x="567771" y="195060"/>
                    <a:pt x="561975" y="214313"/>
                    <a:pt x="561975" y="214313"/>
                  </a:cubicBezTo>
                  <a:cubicBezTo>
                    <a:pt x="566738" y="217488"/>
                    <a:pt x="572215" y="219791"/>
                    <a:pt x="576263" y="223838"/>
                  </a:cubicBezTo>
                  <a:cubicBezTo>
                    <a:pt x="599776" y="247350"/>
                    <a:pt x="586006" y="285548"/>
                    <a:pt x="590550" y="314325"/>
                  </a:cubicBezTo>
                  <a:cubicBezTo>
                    <a:pt x="591443" y="319979"/>
                    <a:pt x="602635" y="323493"/>
                    <a:pt x="600075" y="328613"/>
                  </a:cubicBezTo>
                  <a:cubicBezTo>
                    <a:pt x="597830" y="333103"/>
                    <a:pt x="590550" y="325438"/>
                    <a:pt x="585788" y="323850"/>
                  </a:cubicBezTo>
                  <a:cubicBezTo>
                    <a:pt x="582613" y="319088"/>
                    <a:pt x="580732" y="313139"/>
                    <a:pt x="576263" y="309563"/>
                  </a:cubicBezTo>
                  <a:cubicBezTo>
                    <a:pt x="572343" y="306427"/>
                    <a:pt x="566563" y="302761"/>
                    <a:pt x="561975" y="304800"/>
                  </a:cubicBezTo>
                  <a:cubicBezTo>
                    <a:pt x="531521" y="318335"/>
                    <a:pt x="535873" y="330078"/>
                    <a:pt x="519113" y="352425"/>
                  </a:cubicBezTo>
                  <a:cubicBezTo>
                    <a:pt x="515072" y="357813"/>
                    <a:pt x="509588" y="361950"/>
                    <a:pt x="504825" y="366713"/>
                  </a:cubicBezTo>
                  <a:cubicBezTo>
                    <a:pt x="501650" y="361950"/>
                    <a:pt x="496109" y="358091"/>
                    <a:pt x="495300" y="352425"/>
                  </a:cubicBezTo>
                  <a:cubicBezTo>
                    <a:pt x="478892" y="237566"/>
                    <a:pt x="529171" y="268846"/>
                    <a:pt x="404813" y="261938"/>
                  </a:cubicBezTo>
                  <a:cubicBezTo>
                    <a:pt x="401638" y="257175"/>
                    <a:pt x="396411" y="253263"/>
                    <a:pt x="395288" y="247650"/>
                  </a:cubicBezTo>
                  <a:cubicBezTo>
                    <a:pt x="375850" y="150463"/>
                    <a:pt x="433263" y="192209"/>
                    <a:pt x="271463" y="185738"/>
                  </a:cubicBezTo>
                  <a:cubicBezTo>
                    <a:pt x="269875" y="180975"/>
                    <a:pt x="271623" y="172435"/>
                    <a:pt x="266700" y="171450"/>
                  </a:cubicBezTo>
                  <a:cubicBezTo>
                    <a:pt x="252604" y="168631"/>
                    <a:pt x="237934" y="173394"/>
                    <a:pt x="223838" y="176213"/>
                  </a:cubicBezTo>
                  <a:cubicBezTo>
                    <a:pt x="204221" y="180137"/>
                    <a:pt x="193147" y="186796"/>
                    <a:pt x="176213" y="195263"/>
                  </a:cubicBezTo>
                  <a:cubicBezTo>
                    <a:pt x="171450" y="193675"/>
                    <a:pt x="165475" y="194050"/>
                    <a:pt x="161925" y="190500"/>
                  </a:cubicBezTo>
                  <a:cubicBezTo>
                    <a:pt x="144161" y="172736"/>
                    <a:pt x="176287" y="171432"/>
                    <a:pt x="138113" y="180975"/>
                  </a:cubicBezTo>
                  <a:cubicBezTo>
                    <a:pt x="90653" y="216571"/>
                    <a:pt x="150365" y="172807"/>
                    <a:pt x="95250" y="209550"/>
                  </a:cubicBezTo>
                  <a:cubicBezTo>
                    <a:pt x="88780" y="213863"/>
                    <a:pt x="70431" y="229104"/>
                    <a:pt x="61913" y="233363"/>
                  </a:cubicBezTo>
                  <a:cubicBezTo>
                    <a:pt x="57423" y="235608"/>
                    <a:pt x="52388" y="236538"/>
                    <a:pt x="47625" y="238125"/>
                  </a:cubicBezTo>
                  <a:cubicBezTo>
                    <a:pt x="30174" y="211950"/>
                    <a:pt x="38100" y="229562"/>
                    <a:pt x="38100" y="171450"/>
                  </a:cubicBez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33" name="Rectangle 18"/>
            <p:cNvSpPr>
              <a:spLocks noChangeArrowheads="1"/>
            </p:cNvSpPr>
            <p:nvPr/>
          </p:nvSpPr>
          <p:spPr bwMode="auto">
            <a:xfrm>
              <a:off x="561" y="754"/>
              <a:ext cx="136" cy="241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34" name="Freeform 37"/>
            <p:cNvSpPr>
              <a:spLocks noChangeArrowheads="1"/>
            </p:cNvSpPr>
            <p:nvPr/>
          </p:nvSpPr>
          <p:spPr bwMode="auto">
            <a:xfrm>
              <a:off x="714" y="850"/>
              <a:ext cx="103" cy="267"/>
            </a:xfrm>
            <a:custGeom>
              <a:avLst/>
              <a:gdLst>
                <a:gd name="T0" fmla="*/ 0 w 335065"/>
                <a:gd name="T1" fmla="*/ 0 h 863895"/>
                <a:gd name="T2" fmla="*/ 0 w 335065"/>
                <a:gd name="T3" fmla="*/ 0 h 863895"/>
                <a:gd name="T4" fmla="*/ 0 w 335065"/>
                <a:gd name="T5" fmla="*/ 0 h 863895"/>
                <a:gd name="T6" fmla="*/ 0 w 335065"/>
                <a:gd name="T7" fmla="*/ 0 h 863895"/>
                <a:gd name="T8" fmla="*/ 0 w 335065"/>
                <a:gd name="T9" fmla="*/ 0 h 863895"/>
                <a:gd name="T10" fmla="*/ 0 w 335065"/>
                <a:gd name="T11" fmla="*/ 0 h 863895"/>
                <a:gd name="T12" fmla="*/ 0 w 335065"/>
                <a:gd name="T13" fmla="*/ 0 h 863895"/>
                <a:gd name="T14" fmla="*/ 0 w 335065"/>
                <a:gd name="T15" fmla="*/ 0 h 863895"/>
                <a:gd name="T16" fmla="*/ 0 w 335065"/>
                <a:gd name="T17" fmla="*/ 0 h 8638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065"/>
                <a:gd name="T28" fmla="*/ 0 h 863895"/>
                <a:gd name="T29" fmla="*/ 335065 w 335065"/>
                <a:gd name="T30" fmla="*/ 863895 h 8638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065" h="863895">
                  <a:moveTo>
                    <a:pt x="0" y="19050"/>
                  </a:moveTo>
                  <a:lnTo>
                    <a:pt x="128588" y="0"/>
                  </a:lnTo>
                  <a:lnTo>
                    <a:pt x="190500" y="504825"/>
                  </a:lnTo>
                  <a:lnTo>
                    <a:pt x="204788" y="652463"/>
                  </a:lnTo>
                  <a:cubicBezTo>
                    <a:pt x="286619" y="777617"/>
                    <a:pt x="335065" y="776288"/>
                    <a:pt x="280988" y="776288"/>
                  </a:cubicBezTo>
                  <a:cubicBezTo>
                    <a:pt x="74619" y="795485"/>
                    <a:pt x="76200" y="863895"/>
                    <a:pt x="76200" y="790575"/>
                  </a:cubicBezTo>
                  <a:lnTo>
                    <a:pt x="76200" y="657225"/>
                  </a:lnTo>
                  <a:lnTo>
                    <a:pt x="95250" y="6286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35" name="Group 135"/>
            <p:cNvGrpSpPr>
              <a:grpSpLocks/>
            </p:cNvGrpSpPr>
            <p:nvPr/>
          </p:nvGrpSpPr>
          <p:grpSpPr bwMode="auto">
            <a:xfrm>
              <a:off x="750" y="1058"/>
              <a:ext cx="34" cy="37"/>
              <a:chOff x="741" y="1078"/>
              <a:chExt cx="38" cy="42"/>
            </a:xfrm>
          </p:grpSpPr>
          <p:cxnSp>
            <p:nvCxnSpPr>
              <p:cNvPr id="44148" name="Straight Connector 4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23" y="1101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49" name="Straight Connector 47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40" y="1099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50" name="Straight Connector 48"/>
              <p:cNvCxnSpPr>
                <a:cxnSpLocks noChangeShapeType="1"/>
              </p:cNvCxnSpPr>
              <p:nvPr/>
            </p:nvCxnSpPr>
            <p:spPr bwMode="auto">
              <a:xfrm rot="16200000" flipV="1">
                <a:off x="757" y="1087"/>
                <a:ext cx="32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44136" name="Freeform 65"/>
            <p:cNvSpPr>
              <a:spLocks noChangeArrowheads="1"/>
            </p:cNvSpPr>
            <p:nvPr/>
          </p:nvSpPr>
          <p:spPr bwMode="auto">
            <a:xfrm>
              <a:off x="702" y="611"/>
              <a:ext cx="34" cy="48"/>
            </a:xfrm>
            <a:custGeom>
              <a:avLst/>
              <a:gdLst>
                <a:gd name="T0" fmla="*/ 0 w 111539"/>
                <a:gd name="T1" fmla="*/ 0 h 154737"/>
                <a:gd name="T2" fmla="*/ 0 w 111539"/>
                <a:gd name="T3" fmla="*/ 0 h 154737"/>
                <a:gd name="T4" fmla="*/ 0 w 111539"/>
                <a:gd name="T5" fmla="*/ 0 h 154737"/>
                <a:gd name="T6" fmla="*/ 0 w 111539"/>
                <a:gd name="T7" fmla="*/ 0 h 154737"/>
                <a:gd name="T8" fmla="*/ 0 w 111539"/>
                <a:gd name="T9" fmla="*/ 0 h 154737"/>
                <a:gd name="T10" fmla="*/ 0 w 111539"/>
                <a:gd name="T11" fmla="*/ 0 h 154737"/>
                <a:gd name="T12" fmla="*/ 0 w 111539"/>
                <a:gd name="T13" fmla="*/ 0 h 1547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1539"/>
                <a:gd name="T22" fmla="*/ 0 h 154737"/>
                <a:gd name="T23" fmla="*/ 111539 w 111539"/>
                <a:gd name="T24" fmla="*/ 154737 h 1547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1539" h="154737">
                  <a:moveTo>
                    <a:pt x="15608" y="26150"/>
                  </a:moveTo>
                  <a:cubicBezTo>
                    <a:pt x="54832" y="0"/>
                    <a:pt x="32824" y="5680"/>
                    <a:pt x="82283" y="11862"/>
                  </a:cubicBezTo>
                  <a:cubicBezTo>
                    <a:pt x="111539" y="55747"/>
                    <a:pt x="95513" y="25616"/>
                    <a:pt x="87046" y="135687"/>
                  </a:cubicBezTo>
                  <a:cubicBezTo>
                    <a:pt x="85709" y="153066"/>
                    <a:pt x="82032" y="150059"/>
                    <a:pt x="67996" y="154737"/>
                  </a:cubicBezTo>
                  <a:cubicBezTo>
                    <a:pt x="33991" y="143402"/>
                    <a:pt x="47775" y="150781"/>
                    <a:pt x="25133" y="135687"/>
                  </a:cubicBezTo>
                  <a:cubicBezTo>
                    <a:pt x="21958" y="130925"/>
                    <a:pt x="19655" y="125447"/>
                    <a:pt x="15608" y="121400"/>
                  </a:cubicBezTo>
                  <a:cubicBezTo>
                    <a:pt x="0" y="105792"/>
                    <a:pt x="1321" y="119042"/>
                    <a:pt x="1321" y="107112"/>
                  </a:cubicBezTo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137" name="Freeform 69"/>
            <p:cNvSpPr>
              <a:spLocks noChangeArrowheads="1"/>
            </p:cNvSpPr>
            <p:nvPr/>
          </p:nvSpPr>
          <p:spPr bwMode="auto">
            <a:xfrm>
              <a:off x="586" y="754"/>
              <a:ext cx="91" cy="62"/>
            </a:xfrm>
            <a:custGeom>
              <a:avLst/>
              <a:gdLst>
                <a:gd name="T0" fmla="*/ 0 w 295275"/>
                <a:gd name="T1" fmla="*/ 0 h 200025"/>
                <a:gd name="T2" fmla="*/ 0 w 295275"/>
                <a:gd name="T3" fmla="*/ 0 h 200025"/>
                <a:gd name="T4" fmla="*/ 0 w 295275"/>
                <a:gd name="T5" fmla="*/ 0 h 200025"/>
                <a:gd name="T6" fmla="*/ 0 w 295275"/>
                <a:gd name="T7" fmla="*/ 0 h 200025"/>
                <a:gd name="T8" fmla="*/ 0 w 295275"/>
                <a:gd name="T9" fmla="*/ 0 h 200025"/>
                <a:gd name="T10" fmla="*/ 0 w 295275"/>
                <a:gd name="T11" fmla="*/ 0 h 2000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5275"/>
                <a:gd name="T19" fmla="*/ 0 h 200025"/>
                <a:gd name="T20" fmla="*/ 295275 w 295275"/>
                <a:gd name="T21" fmla="*/ 200025 h 2000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5275" h="200025">
                  <a:moveTo>
                    <a:pt x="0" y="0"/>
                  </a:moveTo>
                  <a:lnTo>
                    <a:pt x="4763" y="200025"/>
                  </a:lnTo>
                  <a:lnTo>
                    <a:pt x="147638" y="4762"/>
                  </a:lnTo>
                  <a:lnTo>
                    <a:pt x="290513" y="171450"/>
                  </a:lnTo>
                  <a:lnTo>
                    <a:pt x="2952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38" name="Rectangle 19"/>
            <p:cNvSpPr>
              <a:spLocks noChangeArrowheads="1"/>
            </p:cNvSpPr>
            <p:nvPr/>
          </p:nvSpPr>
          <p:spPr bwMode="auto">
            <a:xfrm rot="-491783">
              <a:off x="702" y="771"/>
              <a:ext cx="44" cy="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39" name="Group 7"/>
            <p:cNvGrpSpPr>
              <a:grpSpLocks/>
            </p:cNvGrpSpPr>
            <p:nvPr/>
          </p:nvGrpSpPr>
          <p:grpSpPr bwMode="auto">
            <a:xfrm>
              <a:off x="557" y="575"/>
              <a:ext cx="41" cy="41"/>
              <a:chOff x="2786050" y="1785926"/>
              <a:chExt cx="142876" cy="142876"/>
            </a:xfrm>
          </p:grpSpPr>
          <p:sp>
            <p:nvSpPr>
              <p:cNvPr id="44146" name="Oval 8"/>
              <p:cNvSpPr>
                <a:spLocks noChangeArrowheads="1"/>
              </p:cNvSpPr>
              <p:nvPr/>
            </p:nvSpPr>
            <p:spPr bwMode="auto">
              <a:xfrm>
                <a:off x="2786050" y="1785926"/>
                <a:ext cx="142876" cy="14287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147" name="Oval 9"/>
              <p:cNvSpPr>
                <a:spLocks noChangeArrowheads="1"/>
              </p:cNvSpPr>
              <p:nvPr/>
            </p:nvSpPr>
            <p:spPr bwMode="auto">
              <a:xfrm>
                <a:off x="2809862" y="1824026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140" name="Freeform 56"/>
            <p:cNvSpPr>
              <a:spLocks noChangeArrowheads="1"/>
            </p:cNvSpPr>
            <p:nvPr/>
          </p:nvSpPr>
          <p:spPr bwMode="auto">
            <a:xfrm rot="475264">
              <a:off x="496" y="851"/>
              <a:ext cx="103" cy="267"/>
            </a:xfrm>
            <a:custGeom>
              <a:avLst/>
              <a:gdLst>
                <a:gd name="T0" fmla="*/ 0 w 335065"/>
                <a:gd name="T1" fmla="*/ 0 h 863895"/>
                <a:gd name="T2" fmla="*/ 0 w 335065"/>
                <a:gd name="T3" fmla="*/ 0 h 863895"/>
                <a:gd name="T4" fmla="*/ 0 w 335065"/>
                <a:gd name="T5" fmla="*/ 0 h 863895"/>
                <a:gd name="T6" fmla="*/ 0 w 335065"/>
                <a:gd name="T7" fmla="*/ 0 h 863895"/>
                <a:gd name="T8" fmla="*/ 0 w 335065"/>
                <a:gd name="T9" fmla="*/ 0 h 863895"/>
                <a:gd name="T10" fmla="*/ 0 w 335065"/>
                <a:gd name="T11" fmla="*/ 0 h 863895"/>
                <a:gd name="T12" fmla="*/ 0 w 335065"/>
                <a:gd name="T13" fmla="*/ 0 h 863895"/>
                <a:gd name="T14" fmla="*/ 0 w 335065"/>
                <a:gd name="T15" fmla="*/ 0 h 863895"/>
                <a:gd name="T16" fmla="*/ 0 w 335065"/>
                <a:gd name="T17" fmla="*/ 0 h 8638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065"/>
                <a:gd name="T28" fmla="*/ 0 h 863895"/>
                <a:gd name="T29" fmla="*/ 335065 w 335065"/>
                <a:gd name="T30" fmla="*/ 863895 h 8638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065" h="863895">
                  <a:moveTo>
                    <a:pt x="0" y="19050"/>
                  </a:moveTo>
                  <a:lnTo>
                    <a:pt x="128588" y="0"/>
                  </a:lnTo>
                  <a:lnTo>
                    <a:pt x="190500" y="504825"/>
                  </a:lnTo>
                  <a:lnTo>
                    <a:pt x="204788" y="652463"/>
                  </a:lnTo>
                  <a:cubicBezTo>
                    <a:pt x="286619" y="777617"/>
                    <a:pt x="335065" y="776288"/>
                    <a:pt x="280988" y="776288"/>
                  </a:cubicBezTo>
                  <a:cubicBezTo>
                    <a:pt x="74619" y="795485"/>
                    <a:pt x="76200" y="863895"/>
                    <a:pt x="76200" y="790575"/>
                  </a:cubicBezTo>
                  <a:lnTo>
                    <a:pt x="76200" y="657225"/>
                  </a:lnTo>
                  <a:lnTo>
                    <a:pt x="95250" y="6286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41" name="Group 146"/>
            <p:cNvGrpSpPr>
              <a:grpSpLocks/>
            </p:cNvGrpSpPr>
            <p:nvPr/>
          </p:nvGrpSpPr>
          <p:grpSpPr bwMode="auto">
            <a:xfrm>
              <a:off x="521" y="1062"/>
              <a:ext cx="34" cy="33"/>
              <a:chOff x="486" y="1085"/>
              <a:chExt cx="38" cy="38"/>
            </a:xfrm>
          </p:grpSpPr>
          <p:cxnSp>
            <p:nvCxnSpPr>
              <p:cNvPr id="44143" name="Straight Connector 57"/>
              <p:cNvCxnSpPr>
                <a:cxnSpLocks noChangeShapeType="1"/>
              </p:cNvCxnSpPr>
              <p:nvPr/>
            </p:nvCxnSpPr>
            <p:spPr bwMode="auto">
              <a:xfrm rot="5875264" flipH="1" flipV="1">
                <a:off x="468" y="1103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44" name="Straight Connector 58"/>
              <p:cNvCxnSpPr>
                <a:cxnSpLocks noChangeShapeType="1"/>
              </p:cNvCxnSpPr>
              <p:nvPr/>
            </p:nvCxnSpPr>
            <p:spPr bwMode="auto">
              <a:xfrm rot="5875264" flipH="1" flipV="1">
                <a:off x="485" y="1104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45" name="Straight Connector 59"/>
              <p:cNvCxnSpPr>
                <a:cxnSpLocks noChangeShapeType="1"/>
              </p:cNvCxnSpPr>
              <p:nvPr/>
            </p:nvCxnSpPr>
            <p:spPr bwMode="auto">
              <a:xfrm rot="16675264" flipV="1">
                <a:off x="502" y="1094"/>
                <a:ext cx="32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44142" name="Rectangle 20"/>
            <p:cNvSpPr>
              <a:spLocks noChangeArrowheads="1"/>
            </p:cNvSpPr>
            <p:nvPr/>
          </p:nvSpPr>
          <p:spPr bwMode="auto">
            <a:xfrm rot="-257571">
              <a:off x="504" y="777"/>
              <a:ext cx="44" cy="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2400" b="0" i="0">
                  <a:solidFill>
                    <a:srgbClr val="FFFFFF"/>
                  </a:solidFill>
                  <a:latin typeface="Times New Roman" charset="0"/>
                </a:rPr>
                <a:t> </a:t>
              </a:r>
            </a:p>
          </p:txBody>
        </p:sp>
      </p:grpSp>
      <p:grpSp>
        <p:nvGrpSpPr>
          <p:cNvPr id="44041" name="Group 152"/>
          <p:cNvGrpSpPr>
            <a:grpSpLocks/>
          </p:cNvGrpSpPr>
          <p:nvPr/>
        </p:nvGrpSpPr>
        <p:grpSpPr bwMode="auto">
          <a:xfrm>
            <a:off x="1736725" y="3417888"/>
            <a:ext cx="534988" cy="1600200"/>
            <a:chOff x="480" y="480"/>
            <a:chExt cx="337" cy="1008"/>
          </a:xfrm>
        </p:grpSpPr>
        <p:cxnSp>
          <p:nvCxnSpPr>
            <p:cNvPr id="44093" name="Straight Connector 41"/>
            <p:cNvCxnSpPr>
              <a:cxnSpLocks noChangeShapeType="1"/>
              <a:stCxn id="44102" idx="5"/>
              <a:endCxn id="44102" idx="5"/>
            </p:cNvCxnSpPr>
            <p:nvPr/>
          </p:nvCxnSpPr>
          <p:spPr bwMode="auto">
            <a:xfrm>
              <a:off x="743" y="1094"/>
              <a:ext cx="0" cy="0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</p:spPr>
        </p:cxnSp>
        <p:cxnSp>
          <p:nvCxnSpPr>
            <p:cNvPr id="44094" name="Straight Connector 43"/>
            <p:cNvCxnSpPr>
              <a:cxnSpLocks noChangeShapeType="1"/>
              <a:stCxn id="44102" idx="5"/>
              <a:endCxn id="44102" idx="5"/>
            </p:cNvCxnSpPr>
            <p:nvPr/>
          </p:nvCxnSpPr>
          <p:spPr bwMode="auto">
            <a:xfrm>
              <a:off x="743" y="1094"/>
              <a:ext cx="0" cy="0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</p:spPr>
        </p:cxnSp>
        <p:grpSp>
          <p:nvGrpSpPr>
            <p:cNvPr id="44095" name="Group 67"/>
            <p:cNvGrpSpPr>
              <a:grpSpLocks/>
            </p:cNvGrpSpPr>
            <p:nvPr/>
          </p:nvGrpSpPr>
          <p:grpSpPr bwMode="auto">
            <a:xfrm>
              <a:off x="480" y="1019"/>
              <a:ext cx="284" cy="469"/>
              <a:chOff x="1438295" y="2928934"/>
              <a:chExt cx="921036" cy="1520271"/>
            </a:xfrm>
          </p:grpSpPr>
          <p:sp>
            <p:nvSpPr>
              <p:cNvPr id="44121" name="Rectangle 60"/>
              <p:cNvSpPr>
                <a:spLocks noChangeArrowheads="1"/>
              </p:cNvSpPr>
              <p:nvPr/>
            </p:nvSpPr>
            <p:spPr bwMode="auto">
              <a:xfrm>
                <a:off x="1714480" y="2928934"/>
                <a:ext cx="428628" cy="1214446"/>
              </a:xfrm>
              <a:prstGeom prst="rect">
                <a:avLst/>
              </a:prstGeom>
              <a:solidFill>
                <a:srgbClr val="948A5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cxnSp>
            <p:nvCxnSpPr>
              <p:cNvPr id="44122" name="Straight Connector 62"/>
              <p:cNvCxnSpPr>
                <a:cxnSpLocks noChangeShapeType="1"/>
                <a:stCxn id="44121" idx="2"/>
              </p:cNvCxnSpPr>
              <p:nvPr/>
            </p:nvCxnSpPr>
            <p:spPr bwMode="auto">
              <a:xfrm rot="5400000" flipH="1">
                <a:off x="1428728" y="3643314"/>
                <a:ext cx="1000132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44123" name="Freeform 63"/>
              <p:cNvSpPr>
                <a:spLocks noChangeArrowheads="1"/>
              </p:cNvSpPr>
              <p:nvPr/>
            </p:nvSpPr>
            <p:spPr bwMode="auto">
              <a:xfrm>
                <a:off x="1438295" y="4190994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124" name="Freeform 64"/>
              <p:cNvSpPr>
                <a:spLocks noChangeArrowheads="1"/>
              </p:cNvSpPr>
              <p:nvPr/>
            </p:nvSpPr>
            <p:spPr bwMode="auto">
              <a:xfrm flipH="1">
                <a:off x="1906893" y="4196793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096" name="Oval 3"/>
            <p:cNvSpPr>
              <a:spLocks noChangeArrowheads="1"/>
            </p:cNvSpPr>
            <p:nvPr/>
          </p:nvSpPr>
          <p:spPr bwMode="auto">
            <a:xfrm>
              <a:off x="543" y="513"/>
              <a:ext cx="176" cy="219"/>
            </a:xfrm>
            <a:prstGeom prst="ellipse">
              <a:avLst/>
            </a:prstGeom>
            <a:solidFill>
              <a:srgbClr val="FCD5B5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097" name="Group 7"/>
            <p:cNvGrpSpPr>
              <a:grpSpLocks/>
            </p:cNvGrpSpPr>
            <p:nvPr/>
          </p:nvGrpSpPr>
          <p:grpSpPr bwMode="auto">
            <a:xfrm>
              <a:off x="625" y="576"/>
              <a:ext cx="42" cy="41"/>
              <a:chOff x="2786050" y="1785926"/>
              <a:chExt cx="142876" cy="142876"/>
            </a:xfrm>
          </p:grpSpPr>
          <p:sp>
            <p:nvSpPr>
              <p:cNvPr id="44119" name="Oval 8"/>
              <p:cNvSpPr>
                <a:spLocks noChangeArrowheads="1"/>
              </p:cNvSpPr>
              <p:nvPr/>
            </p:nvSpPr>
            <p:spPr bwMode="auto">
              <a:xfrm>
                <a:off x="2786050" y="1785926"/>
                <a:ext cx="142876" cy="14287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120" name="Oval 9"/>
              <p:cNvSpPr>
                <a:spLocks noChangeArrowheads="1"/>
              </p:cNvSpPr>
              <p:nvPr/>
            </p:nvSpPr>
            <p:spPr bwMode="auto">
              <a:xfrm>
                <a:off x="2809862" y="1824026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098" name="Freeform 13"/>
            <p:cNvSpPr>
              <a:spLocks noChangeArrowheads="1"/>
            </p:cNvSpPr>
            <p:nvPr/>
          </p:nvSpPr>
          <p:spPr bwMode="auto">
            <a:xfrm>
              <a:off x="592" y="609"/>
              <a:ext cx="19" cy="56"/>
            </a:xfrm>
            <a:custGeom>
              <a:avLst/>
              <a:gdLst>
                <a:gd name="T0" fmla="*/ 0 w 61913"/>
                <a:gd name="T1" fmla="*/ 0 h 179225"/>
                <a:gd name="T2" fmla="*/ 0 w 61913"/>
                <a:gd name="T3" fmla="*/ 0 h 179225"/>
                <a:gd name="T4" fmla="*/ 0 w 61913"/>
                <a:gd name="T5" fmla="*/ 0 h 179225"/>
                <a:gd name="T6" fmla="*/ 0 w 61913"/>
                <a:gd name="T7" fmla="*/ 0 h 179225"/>
                <a:gd name="T8" fmla="*/ 0 w 61913"/>
                <a:gd name="T9" fmla="*/ 0 h 179225"/>
                <a:gd name="T10" fmla="*/ 0 w 61913"/>
                <a:gd name="T11" fmla="*/ 0 h 179225"/>
                <a:gd name="T12" fmla="*/ 0 w 61913"/>
                <a:gd name="T13" fmla="*/ 0 h 179225"/>
                <a:gd name="T14" fmla="*/ 0 w 61913"/>
                <a:gd name="T15" fmla="*/ 0 h 1792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1913"/>
                <a:gd name="T25" fmla="*/ 0 h 179225"/>
                <a:gd name="T26" fmla="*/ 61913 w 61913"/>
                <a:gd name="T27" fmla="*/ 179225 h 1792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1913" h="179225">
                  <a:moveTo>
                    <a:pt x="52388" y="0"/>
                  </a:moveTo>
                  <a:cubicBezTo>
                    <a:pt x="46038" y="9525"/>
                    <a:pt x="36958" y="17715"/>
                    <a:pt x="33338" y="28575"/>
                  </a:cubicBezTo>
                  <a:lnTo>
                    <a:pt x="14288" y="85725"/>
                  </a:lnTo>
                  <a:lnTo>
                    <a:pt x="4763" y="114300"/>
                  </a:lnTo>
                  <a:lnTo>
                    <a:pt x="0" y="128588"/>
                  </a:lnTo>
                  <a:cubicBezTo>
                    <a:pt x="1588" y="139700"/>
                    <a:pt x="204" y="151667"/>
                    <a:pt x="4763" y="161925"/>
                  </a:cubicBezTo>
                  <a:cubicBezTo>
                    <a:pt x="7088" y="167155"/>
                    <a:pt x="13931" y="168890"/>
                    <a:pt x="19050" y="171450"/>
                  </a:cubicBezTo>
                  <a:cubicBezTo>
                    <a:pt x="34600" y="179225"/>
                    <a:pt x="43068" y="176213"/>
                    <a:pt x="61913" y="176213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099" name="Freeform 14"/>
            <p:cNvSpPr>
              <a:spLocks noChangeArrowheads="1"/>
            </p:cNvSpPr>
            <p:nvPr/>
          </p:nvSpPr>
          <p:spPr bwMode="auto">
            <a:xfrm>
              <a:off x="598" y="693"/>
              <a:ext cx="31" cy="5"/>
            </a:xfrm>
            <a:custGeom>
              <a:avLst/>
              <a:gdLst>
                <a:gd name="T0" fmla="*/ 0 w 101586"/>
                <a:gd name="T1" fmla="*/ 0 h 15440"/>
                <a:gd name="T2" fmla="*/ 0 w 101586"/>
                <a:gd name="T3" fmla="*/ 0 h 15440"/>
                <a:gd name="T4" fmla="*/ 0 w 101586"/>
                <a:gd name="T5" fmla="*/ 0 h 15440"/>
                <a:gd name="T6" fmla="*/ 0 60000 65536"/>
                <a:gd name="T7" fmla="*/ 0 60000 65536"/>
                <a:gd name="T8" fmla="*/ 0 60000 65536"/>
                <a:gd name="T9" fmla="*/ 0 w 101586"/>
                <a:gd name="T10" fmla="*/ 0 h 15440"/>
                <a:gd name="T11" fmla="*/ 101586 w 101586"/>
                <a:gd name="T12" fmla="*/ 15440 h 15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1586" h="15440">
                  <a:moveTo>
                    <a:pt x="0" y="0"/>
                  </a:moveTo>
                  <a:cubicBezTo>
                    <a:pt x="46321" y="15440"/>
                    <a:pt x="30192" y="14071"/>
                    <a:pt x="100013" y="4762"/>
                  </a:cubicBezTo>
                  <a:cubicBezTo>
                    <a:pt x="101586" y="4552"/>
                    <a:pt x="100013" y="1587"/>
                    <a:pt x="100013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100" name="Freeform 17"/>
            <p:cNvSpPr>
              <a:spLocks noChangeArrowheads="1"/>
            </p:cNvSpPr>
            <p:nvPr/>
          </p:nvSpPr>
          <p:spPr bwMode="auto">
            <a:xfrm>
              <a:off x="548" y="480"/>
              <a:ext cx="185" cy="113"/>
            </a:xfrm>
            <a:custGeom>
              <a:avLst/>
              <a:gdLst>
                <a:gd name="T0" fmla="*/ 0 w 602635"/>
                <a:gd name="T1" fmla="*/ 0 h 366713"/>
                <a:gd name="T2" fmla="*/ 0 w 602635"/>
                <a:gd name="T3" fmla="*/ 0 h 366713"/>
                <a:gd name="T4" fmla="*/ 0 w 602635"/>
                <a:gd name="T5" fmla="*/ 0 h 366713"/>
                <a:gd name="T6" fmla="*/ 0 w 602635"/>
                <a:gd name="T7" fmla="*/ 0 h 366713"/>
                <a:gd name="T8" fmla="*/ 0 w 602635"/>
                <a:gd name="T9" fmla="*/ 0 h 366713"/>
                <a:gd name="T10" fmla="*/ 0 w 602635"/>
                <a:gd name="T11" fmla="*/ 0 h 366713"/>
                <a:gd name="T12" fmla="*/ 0 w 602635"/>
                <a:gd name="T13" fmla="*/ 0 h 366713"/>
                <a:gd name="T14" fmla="*/ 0 w 602635"/>
                <a:gd name="T15" fmla="*/ 0 h 366713"/>
                <a:gd name="T16" fmla="*/ 0 w 602635"/>
                <a:gd name="T17" fmla="*/ 0 h 366713"/>
                <a:gd name="T18" fmla="*/ 0 w 602635"/>
                <a:gd name="T19" fmla="*/ 0 h 366713"/>
                <a:gd name="T20" fmla="*/ 0 w 602635"/>
                <a:gd name="T21" fmla="*/ 0 h 366713"/>
                <a:gd name="T22" fmla="*/ 0 w 602635"/>
                <a:gd name="T23" fmla="*/ 0 h 366713"/>
                <a:gd name="T24" fmla="*/ 0 w 602635"/>
                <a:gd name="T25" fmla="*/ 0 h 366713"/>
                <a:gd name="T26" fmla="*/ 0 w 602635"/>
                <a:gd name="T27" fmla="*/ 0 h 366713"/>
                <a:gd name="T28" fmla="*/ 0 w 602635"/>
                <a:gd name="T29" fmla="*/ 0 h 366713"/>
                <a:gd name="T30" fmla="*/ 0 w 602635"/>
                <a:gd name="T31" fmla="*/ 0 h 366713"/>
                <a:gd name="T32" fmla="*/ 0 w 602635"/>
                <a:gd name="T33" fmla="*/ 0 h 366713"/>
                <a:gd name="T34" fmla="*/ 0 w 602635"/>
                <a:gd name="T35" fmla="*/ 0 h 366713"/>
                <a:gd name="T36" fmla="*/ 0 w 602635"/>
                <a:gd name="T37" fmla="*/ 0 h 366713"/>
                <a:gd name="T38" fmla="*/ 0 w 602635"/>
                <a:gd name="T39" fmla="*/ 0 h 366713"/>
                <a:gd name="T40" fmla="*/ 0 w 602635"/>
                <a:gd name="T41" fmla="*/ 0 h 366713"/>
                <a:gd name="T42" fmla="*/ 0 w 602635"/>
                <a:gd name="T43" fmla="*/ 0 h 366713"/>
                <a:gd name="T44" fmla="*/ 0 w 602635"/>
                <a:gd name="T45" fmla="*/ 0 h 366713"/>
                <a:gd name="T46" fmla="*/ 0 w 602635"/>
                <a:gd name="T47" fmla="*/ 0 h 366713"/>
                <a:gd name="T48" fmla="*/ 0 w 602635"/>
                <a:gd name="T49" fmla="*/ 0 h 366713"/>
                <a:gd name="T50" fmla="*/ 0 w 602635"/>
                <a:gd name="T51" fmla="*/ 0 h 366713"/>
                <a:gd name="T52" fmla="*/ 0 w 602635"/>
                <a:gd name="T53" fmla="*/ 0 h 366713"/>
                <a:gd name="T54" fmla="*/ 0 w 602635"/>
                <a:gd name="T55" fmla="*/ 0 h 366713"/>
                <a:gd name="T56" fmla="*/ 0 w 602635"/>
                <a:gd name="T57" fmla="*/ 0 h 366713"/>
                <a:gd name="T58" fmla="*/ 0 w 602635"/>
                <a:gd name="T59" fmla="*/ 0 h 366713"/>
                <a:gd name="T60" fmla="*/ 0 w 602635"/>
                <a:gd name="T61" fmla="*/ 0 h 366713"/>
                <a:gd name="T62" fmla="*/ 0 w 602635"/>
                <a:gd name="T63" fmla="*/ 0 h 366713"/>
                <a:gd name="T64" fmla="*/ 0 w 602635"/>
                <a:gd name="T65" fmla="*/ 0 h 366713"/>
                <a:gd name="T66" fmla="*/ 0 w 602635"/>
                <a:gd name="T67" fmla="*/ 0 h 366713"/>
                <a:gd name="T68" fmla="*/ 0 w 602635"/>
                <a:gd name="T69" fmla="*/ 0 h 366713"/>
                <a:gd name="T70" fmla="*/ 0 w 602635"/>
                <a:gd name="T71" fmla="*/ 0 h 366713"/>
                <a:gd name="T72" fmla="*/ 0 w 602635"/>
                <a:gd name="T73" fmla="*/ 0 h 366713"/>
                <a:gd name="T74" fmla="*/ 0 w 602635"/>
                <a:gd name="T75" fmla="*/ 0 h 366713"/>
                <a:gd name="T76" fmla="*/ 0 w 602635"/>
                <a:gd name="T77" fmla="*/ 0 h 366713"/>
                <a:gd name="T78" fmla="*/ 0 w 602635"/>
                <a:gd name="T79" fmla="*/ 0 h 366713"/>
                <a:gd name="T80" fmla="*/ 0 w 602635"/>
                <a:gd name="T81" fmla="*/ 0 h 366713"/>
                <a:gd name="T82" fmla="*/ 0 w 602635"/>
                <a:gd name="T83" fmla="*/ 0 h 366713"/>
                <a:gd name="T84" fmla="*/ 0 w 602635"/>
                <a:gd name="T85" fmla="*/ 0 h 366713"/>
                <a:gd name="T86" fmla="*/ 0 w 602635"/>
                <a:gd name="T87" fmla="*/ 0 h 366713"/>
                <a:gd name="T88" fmla="*/ 0 w 602635"/>
                <a:gd name="T89" fmla="*/ 0 h 366713"/>
                <a:gd name="T90" fmla="*/ 0 w 602635"/>
                <a:gd name="T91" fmla="*/ 0 h 366713"/>
                <a:gd name="T92" fmla="*/ 0 w 602635"/>
                <a:gd name="T93" fmla="*/ 0 h 366713"/>
                <a:gd name="T94" fmla="*/ 0 w 602635"/>
                <a:gd name="T95" fmla="*/ 0 h 366713"/>
                <a:gd name="T96" fmla="*/ 0 w 602635"/>
                <a:gd name="T97" fmla="*/ 0 h 366713"/>
                <a:gd name="T98" fmla="*/ 0 w 602635"/>
                <a:gd name="T99" fmla="*/ 0 h 366713"/>
                <a:gd name="T100" fmla="*/ 0 w 602635"/>
                <a:gd name="T101" fmla="*/ 0 h 36671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2635"/>
                <a:gd name="T154" fmla="*/ 0 h 366713"/>
                <a:gd name="T155" fmla="*/ 602635 w 602635"/>
                <a:gd name="T156" fmla="*/ 366713 h 36671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2635" h="366713">
                  <a:moveTo>
                    <a:pt x="38100" y="171450"/>
                  </a:moveTo>
                  <a:lnTo>
                    <a:pt x="9525" y="128588"/>
                  </a:lnTo>
                  <a:lnTo>
                    <a:pt x="0" y="114300"/>
                  </a:lnTo>
                  <a:cubicBezTo>
                    <a:pt x="4763" y="111125"/>
                    <a:pt x="8642" y="105716"/>
                    <a:pt x="14288" y="104775"/>
                  </a:cubicBezTo>
                  <a:cubicBezTo>
                    <a:pt x="19240" y="103950"/>
                    <a:pt x="23684" y="108409"/>
                    <a:pt x="28575" y="109538"/>
                  </a:cubicBezTo>
                  <a:cubicBezTo>
                    <a:pt x="96901" y="125306"/>
                    <a:pt x="55948" y="112313"/>
                    <a:pt x="90488" y="123825"/>
                  </a:cubicBezTo>
                  <a:cubicBezTo>
                    <a:pt x="107135" y="98856"/>
                    <a:pt x="104946" y="104265"/>
                    <a:pt x="119063" y="61913"/>
                  </a:cubicBezTo>
                  <a:lnTo>
                    <a:pt x="128588" y="33338"/>
                  </a:lnTo>
                  <a:cubicBezTo>
                    <a:pt x="132930" y="39851"/>
                    <a:pt x="147972" y="62985"/>
                    <a:pt x="152400" y="66675"/>
                  </a:cubicBezTo>
                  <a:cubicBezTo>
                    <a:pt x="156257" y="69889"/>
                    <a:pt x="161925" y="69850"/>
                    <a:pt x="166688" y="71438"/>
                  </a:cubicBezTo>
                  <a:cubicBezTo>
                    <a:pt x="176213" y="61913"/>
                    <a:pt x="184055" y="50335"/>
                    <a:pt x="195263" y="42863"/>
                  </a:cubicBezTo>
                  <a:cubicBezTo>
                    <a:pt x="200025" y="39688"/>
                    <a:pt x="205153" y="37002"/>
                    <a:pt x="209550" y="33338"/>
                  </a:cubicBezTo>
                  <a:cubicBezTo>
                    <a:pt x="214724" y="29026"/>
                    <a:pt x="218521" y="23185"/>
                    <a:pt x="223838" y="19050"/>
                  </a:cubicBezTo>
                  <a:cubicBezTo>
                    <a:pt x="232874" y="12022"/>
                    <a:pt x="252413" y="0"/>
                    <a:pt x="252413" y="0"/>
                  </a:cubicBezTo>
                  <a:cubicBezTo>
                    <a:pt x="257175" y="7938"/>
                    <a:pt x="262941" y="15354"/>
                    <a:pt x="266700" y="23813"/>
                  </a:cubicBezTo>
                  <a:cubicBezTo>
                    <a:pt x="287199" y="69937"/>
                    <a:pt x="255286" y="18598"/>
                    <a:pt x="280988" y="57150"/>
                  </a:cubicBezTo>
                  <a:cubicBezTo>
                    <a:pt x="293216" y="93835"/>
                    <a:pt x="281191" y="89454"/>
                    <a:pt x="314325" y="76200"/>
                  </a:cubicBezTo>
                  <a:cubicBezTo>
                    <a:pt x="319088" y="71438"/>
                    <a:pt x="323009" y="65649"/>
                    <a:pt x="328613" y="61913"/>
                  </a:cubicBezTo>
                  <a:cubicBezTo>
                    <a:pt x="332790" y="59128"/>
                    <a:pt x="338286" y="59128"/>
                    <a:pt x="342900" y="57150"/>
                  </a:cubicBezTo>
                  <a:cubicBezTo>
                    <a:pt x="349425" y="54353"/>
                    <a:pt x="355862" y="51278"/>
                    <a:pt x="361950" y="47625"/>
                  </a:cubicBezTo>
                  <a:cubicBezTo>
                    <a:pt x="371766" y="41735"/>
                    <a:pt x="390525" y="28575"/>
                    <a:pt x="390525" y="28575"/>
                  </a:cubicBezTo>
                  <a:cubicBezTo>
                    <a:pt x="393242" y="42160"/>
                    <a:pt x="396017" y="57994"/>
                    <a:pt x="400050" y="71438"/>
                  </a:cubicBezTo>
                  <a:cubicBezTo>
                    <a:pt x="402935" y="81055"/>
                    <a:pt x="409575" y="100013"/>
                    <a:pt x="409575" y="100013"/>
                  </a:cubicBezTo>
                  <a:cubicBezTo>
                    <a:pt x="466460" y="91886"/>
                    <a:pt x="423956" y="99987"/>
                    <a:pt x="457200" y="90488"/>
                  </a:cubicBezTo>
                  <a:cubicBezTo>
                    <a:pt x="468846" y="87161"/>
                    <a:pt x="496339" y="81857"/>
                    <a:pt x="504825" y="76200"/>
                  </a:cubicBezTo>
                  <a:lnTo>
                    <a:pt x="519113" y="66675"/>
                  </a:lnTo>
                  <a:cubicBezTo>
                    <a:pt x="520700" y="73025"/>
                    <a:pt x="522799" y="79269"/>
                    <a:pt x="523875" y="85725"/>
                  </a:cubicBezTo>
                  <a:cubicBezTo>
                    <a:pt x="533680" y="144554"/>
                    <a:pt x="511876" y="122535"/>
                    <a:pt x="590550" y="128588"/>
                  </a:cubicBezTo>
                  <a:cubicBezTo>
                    <a:pt x="569850" y="211387"/>
                    <a:pt x="592006" y="134473"/>
                    <a:pt x="571500" y="185738"/>
                  </a:cubicBezTo>
                  <a:cubicBezTo>
                    <a:pt x="567771" y="195060"/>
                    <a:pt x="561975" y="214313"/>
                    <a:pt x="561975" y="214313"/>
                  </a:cubicBezTo>
                  <a:cubicBezTo>
                    <a:pt x="566738" y="217488"/>
                    <a:pt x="572215" y="219791"/>
                    <a:pt x="576263" y="223838"/>
                  </a:cubicBezTo>
                  <a:cubicBezTo>
                    <a:pt x="599776" y="247350"/>
                    <a:pt x="586006" y="285548"/>
                    <a:pt x="590550" y="314325"/>
                  </a:cubicBezTo>
                  <a:cubicBezTo>
                    <a:pt x="591443" y="319979"/>
                    <a:pt x="602635" y="323493"/>
                    <a:pt x="600075" y="328613"/>
                  </a:cubicBezTo>
                  <a:cubicBezTo>
                    <a:pt x="597830" y="333103"/>
                    <a:pt x="590550" y="325438"/>
                    <a:pt x="585788" y="323850"/>
                  </a:cubicBezTo>
                  <a:cubicBezTo>
                    <a:pt x="582613" y="319088"/>
                    <a:pt x="580732" y="313139"/>
                    <a:pt x="576263" y="309563"/>
                  </a:cubicBezTo>
                  <a:cubicBezTo>
                    <a:pt x="572343" y="306427"/>
                    <a:pt x="566563" y="302761"/>
                    <a:pt x="561975" y="304800"/>
                  </a:cubicBezTo>
                  <a:cubicBezTo>
                    <a:pt x="531521" y="318335"/>
                    <a:pt x="535873" y="330078"/>
                    <a:pt x="519113" y="352425"/>
                  </a:cubicBezTo>
                  <a:cubicBezTo>
                    <a:pt x="515072" y="357813"/>
                    <a:pt x="509588" y="361950"/>
                    <a:pt x="504825" y="366713"/>
                  </a:cubicBezTo>
                  <a:cubicBezTo>
                    <a:pt x="501650" y="361950"/>
                    <a:pt x="496109" y="358091"/>
                    <a:pt x="495300" y="352425"/>
                  </a:cubicBezTo>
                  <a:cubicBezTo>
                    <a:pt x="478892" y="237566"/>
                    <a:pt x="529171" y="268846"/>
                    <a:pt x="404813" y="261938"/>
                  </a:cubicBezTo>
                  <a:cubicBezTo>
                    <a:pt x="401638" y="257175"/>
                    <a:pt x="396411" y="253263"/>
                    <a:pt x="395288" y="247650"/>
                  </a:cubicBezTo>
                  <a:cubicBezTo>
                    <a:pt x="375850" y="150463"/>
                    <a:pt x="433263" y="192209"/>
                    <a:pt x="271463" y="185738"/>
                  </a:cubicBezTo>
                  <a:cubicBezTo>
                    <a:pt x="269875" y="180975"/>
                    <a:pt x="271623" y="172435"/>
                    <a:pt x="266700" y="171450"/>
                  </a:cubicBezTo>
                  <a:cubicBezTo>
                    <a:pt x="252604" y="168631"/>
                    <a:pt x="237934" y="173394"/>
                    <a:pt x="223838" y="176213"/>
                  </a:cubicBezTo>
                  <a:cubicBezTo>
                    <a:pt x="204221" y="180137"/>
                    <a:pt x="193147" y="186796"/>
                    <a:pt x="176213" y="195263"/>
                  </a:cubicBezTo>
                  <a:cubicBezTo>
                    <a:pt x="171450" y="193675"/>
                    <a:pt x="165475" y="194050"/>
                    <a:pt x="161925" y="190500"/>
                  </a:cubicBezTo>
                  <a:cubicBezTo>
                    <a:pt x="144161" y="172736"/>
                    <a:pt x="176287" y="171432"/>
                    <a:pt x="138113" y="180975"/>
                  </a:cubicBezTo>
                  <a:cubicBezTo>
                    <a:pt x="90653" y="216571"/>
                    <a:pt x="150365" y="172807"/>
                    <a:pt x="95250" y="209550"/>
                  </a:cubicBezTo>
                  <a:cubicBezTo>
                    <a:pt x="88780" y="213863"/>
                    <a:pt x="70431" y="229104"/>
                    <a:pt x="61913" y="233363"/>
                  </a:cubicBezTo>
                  <a:cubicBezTo>
                    <a:pt x="57423" y="235608"/>
                    <a:pt x="52388" y="236538"/>
                    <a:pt x="47625" y="238125"/>
                  </a:cubicBezTo>
                  <a:cubicBezTo>
                    <a:pt x="30174" y="211950"/>
                    <a:pt x="38100" y="229562"/>
                    <a:pt x="38100" y="171450"/>
                  </a:cubicBez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01" name="Rectangle 18"/>
            <p:cNvSpPr>
              <a:spLocks noChangeArrowheads="1"/>
            </p:cNvSpPr>
            <p:nvPr/>
          </p:nvSpPr>
          <p:spPr bwMode="auto">
            <a:xfrm>
              <a:off x="561" y="754"/>
              <a:ext cx="136" cy="241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02" name="Freeform 37"/>
            <p:cNvSpPr>
              <a:spLocks noChangeArrowheads="1"/>
            </p:cNvSpPr>
            <p:nvPr/>
          </p:nvSpPr>
          <p:spPr bwMode="auto">
            <a:xfrm>
              <a:off x="714" y="850"/>
              <a:ext cx="103" cy="267"/>
            </a:xfrm>
            <a:custGeom>
              <a:avLst/>
              <a:gdLst>
                <a:gd name="T0" fmla="*/ 0 w 335065"/>
                <a:gd name="T1" fmla="*/ 0 h 863895"/>
                <a:gd name="T2" fmla="*/ 0 w 335065"/>
                <a:gd name="T3" fmla="*/ 0 h 863895"/>
                <a:gd name="T4" fmla="*/ 0 w 335065"/>
                <a:gd name="T5" fmla="*/ 0 h 863895"/>
                <a:gd name="T6" fmla="*/ 0 w 335065"/>
                <a:gd name="T7" fmla="*/ 0 h 863895"/>
                <a:gd name="T8" fmla="*/ 0 w 335065"/>
                <a:gd name="T9" fmla="*/ 0 h 863895"/>
                <a:gd name="T10" fmla="*/ 0 w 335065"/>
                <a:gd name="T11" fmla="*/ 0 h 863895"/>
                <a:gd name="T12" fmla="*/ 0 w 335065"/>
                <a:gd name="T13" fmla="*/ 0 h 863895"/>
                <a:gd name="T14" fmla="*/ 0 w 335065"/>
                <a:gd name="T15" fmla="*/ 0 h 863895"/>
                <a:gd name="T16" fmla="*/ 0 w 335065"/>
                <a:gd name="T17" fmla="*/ 0 h 8638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065"/>
                <a:gd name="T28" fmla="*/ 0 h 863895"/>
                <a:gd name="T29" fmla="*/ 335065 w 335065"/>
                <a:gd name="T30" fmla="*/ 863895 h 8638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065" h="863895">
                  <a:moveTo>
                    <a:pt x="0" y="19050"/>
                  </a:moveTo>
                  <a:lnTo>
                    <a:pt x="128588" y="0"/>
                  </a:lnTo>
                  <a:lnTo>
                    <a:pt x="190500" y="504825"/>
                  </a:lnTo>
                  <a:lnTo>
                    <a:pt x="204788" y="652463"/>
                  </a:lnTo>
                  <a:cubicBezTo>
                    <a:pt x="286619" y="777617"/>
                    <a:pt x="335065" y="776288"/>
                    <a:pt x="280988" y="776288"/>
                  </a:cubicBezTo>
                  <a:cubicBezTo>
                    <a:pt x="74619" y="795485"/>
                    <a:pt x="76200" y="863895"/>
                    <a:pt x="76200" y="790575"/>
                  </a:cubicBezTo>
                  <a:lnTo>
                    <a:pt x="76200" y="657225"/>
                  </a:lnTo>
                  <a:lnTo>
                    <a:pt x="95250" y="6286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03" name="Group 169"/>
            <p:cNvGrpSpPr>
              <a:grpSpLocks/>
            </p:cNvGrpSpPr>
            <p:nvPr/>
          </p:nvGrpSpPr>
          <p:grpSpPr bwMode="auto">
            <a:xfrm>
              <a:off x="750" y="1058"/>
              <a:ext cx="34" cy="37"/>
              <a:chOff x="741" y="1078"/>
              <a:chExt cx="38" cy="42"/>
            </a:xfrm>
          </p:grpSpPr>
          <p:cxnSp>
            <p:nvCxnSpPr>
              <p:cNvPr id="44116" name="Straight Connector 4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23" y="1101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17" name="Straight Connector 47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40" y="1099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18" name="Straight Connector 48"/>
              <p:cNvCxnSpPr>
                <a:cxnSpLocks noChangeShapeType="1"/>
              </p:cNvCxnSpPr>
              <p:nvPr/>
            </p:nvCxnSpPr>
            <p:spPr bwMode="auto">
              <a:xfrm rot="16200000" flipV="1">
                <a:off x="757" y="1087"/>
                <a:ext cx="32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44104" name="Freeform 65"/>
            <p:cNvSpPr>
              <a:spLocks noChangeArrowheads="1"/>
            </p:cNvSpPr>
            <p:nvPr/>
          </p:nvSpPr>
          <p:spPr bwMode="auto">
            <a:xfrm>
              <a:off x="702" y="611"/>
              <a:ext cx="34" cy="48"/>
            </a:xfrm>
            <a:custGeom>
              <a:avLst/>
              <a:gdLst>
                <a:gd name="T0" fmla="*/ 0 w 111539"/>
                <a:gd name="T1" fmla="*/ 0 h 154737"/>
                <a:gd name="T2" fmla="*/ 0 w 111539"/>
                <a:gd name="T3" fmla="*/ 0 h 154737"/>
                <a:gd name="T4" fmla="*/ 0 w 111539"/>
                <a:gd name="T5" fmla="*/ 0 h 154737"/>
                <a:gd name="T6" fmla="*/ 0 w 111539"/>
                <a:gd name="T7" fmla="*/ 0 h 154737"/>
                <a:gd name="T8" fmla="*/ 0 w 111539"/>
                <a:gd name="T9" fmla="*/ 0 h 154737"/>
                <a:gd name="T10" fmla="*/ 0 w 111539"/>
                <a:gd name="T11" fmla="*/ 0 h 154737"/>
                <a:gd name="T12" fmla="*/ 0 w 111539"/>
                <a:gd name="T13" fmla="*/ 0 h 1547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1539"/>
                <a:gd name="T22" fmla="*/ 0 h 154737"/>
                <a:gd name="T23" fmla="*/ 111539 w 111539"/>
                <a:gd name="T24" fmla="*/ 154737 h 1547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1539" h="154737">
                  <a:moveTo>
                    <a:pt x="15608" y="26150"/>
                  </a:moveTo>
                  <a:cubicBezTo>
                    <a:pt x="54832" y="0"/>
                    <a:pt x="32824" y="5680"/>
                    <a:pt x="82283" y="11862"/>
                  </a:cubicBezTo>
                  <a:cubicBezTo>
                    <a:pt x="111539" y="55747"/>
                    <a:pt x="95513" y="25616"/>
                    <a:pt x="87046" y="135687"/>
                  </a:cubicBezTo>
                  <a:cubicBezTo>
                    <a:pt x="85709" y="153066"/>
                    <a:pt x="82032" y="150059"/>
                    <a:pt x="67996" y="154737"/>
                  </a:cubicBezTo>
                  <a:cubicBezTo>
                    <a:pt x="33991" y="143402"/>
                    <a:pt x="47775" y="150781"/>
                    <a:pt x="25133" y="135687"/>
                  </a:cubicBezTo>
                  <a:cubicBezTo>
                    <a:pt x="21958" y="130925"/>
                    <a:pt x="19655" y="125447"/>
                    <a:pt x="15608" y="121400"/>
                  </a:cubicBezTo>
                  <a:cubicBezTo>
                    <a:pt x="0" y="105792"/>
                    <a:pt x="1321" y="119042"/>
                    <a:pt x="1321" y="107112"/>
                  </a:cubicBezTo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105" name="Freeform 69"/>
            <p:cNvSpPr>
              <a:spLocks noChangeArrowheads="1"/>
            </p:cNvSpPr>
            <p:nvPr/>
          </p:nvSpPr>
          <p:spPr bwMode="auto">
            <a:xfrm>
              <a:off x="586" y="754"/>
              <a:ext cx="91" cy="62"/>
            </a:xfrm>
            <a:custGeom>
              <a:avLst/>
              <a:gdLst>
                <a:gd name="T0" fmla="*/ 0 w 295275"/>
                <a:gd name="T1" fmla="*/ 0 h 200025"/>
                <a:gd name="T2" fmla="*/ 0 w 295275"/>
                <a:gd name="T3" fmla="*/ 0 h 200025"/>
                <a:gd name="T4" fmla="*/ 0 w 295275"/>
                <a:gd name="T5" fmla="*/ 0 h 200025"/>
                <a:gd name="T6" fmla="*/ 0 w 295275"/>
                <a:gd name="T7" fmla="*/ 0 h 200025"/>
                <a:gd name="T8" fmla="*/ 0 w 295275"/>
                <a:gd name="T9" fmla="*/ 0 h 200025"/>
                <a:gd name="T10" fmla="*/ 0 w 295275"/>
                <a:gd name="T11" fmla="*/ 0 h 2000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5275"/>
                <a:gd name="T19" fmla="*/ 0 h 200025"/>
                <a:gd name="T20" fmla="*/ 295275 w 295275"/>
                <a:gd name="T21" fmla="*/ 200025 h 2000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5275" h="200025">
                  <a:moveTo>
                    <a:pt x="0" y="0"/>
                  </a:moveTo>
                  <a:lnTo>
                    <a:pt x="4763" y="200025"/>
                  </a:lnTo>
                  <a:lnTo>
                    <a:pt x="147638" y="4762"/>
                  </a:lnTo>
                  <a:lnTo>
                    <a:pt x="290513" y="171450"/>
                  </a:lnTo>
                  <a:lnTo>
                    <a:pt x="2952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106" name="Rectangle 19"/>
            <p:cNvSpPr>
              <a:spLocks noChangeArrowheads="1"/>
            </p:cNvSpPr>
            <p:nvPr/>
          </p:nvSpPr>
          <p:spPr bwMode="auto">
            <a:xfrm rot="-491783">
              <a:off x="702" y="771"/>
              <a:ext cx="44" cy="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07" name="Group 7"/>
            <p:cNvGrpSpPr>
              <a:grpSpLocks/>
            </p:cNvGrpSpPr>
            <p:nvPr/>
          </p:nvGrpSpPr>
          <p:grpSpPr bwMode="auto">
            <a:xfrm>
              <a:off x="557" y="575"/>
              <a:ext cx="41" cy="41"/>
              <a:chOff x="2786050" y="1785926"/>
              <a:chExt cx="142876" cy="142876"/>
            </a:xfrm>
          </p:grpSpPr>
          <p:sp>
            <p:nvSpPr>
              <p:cNvPr id="44114" name="Oval 8"/>
              <p:cNvSpPr>
                <a:spLocks noChangeArrowheads="1"/>
              </p:cNvSpPr>
              <p:nvPr/>
            </p:nvSpPr>
            <p:spPr bwMode="auto">
              <a:xfrm>
                <a:off x="2786050" y="1785926"/>
                <a:ext cx="142876" cy="14287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115" name="Oval 9"/>
              <p:cNvSpPr>
                <a:spLocks noChangeArrowheads="1"/>
              </p:cNvSpPr>
              <p:nvPr/>
            </p:nvSpPr>
            <p:spPr bwMode="auto">
              <a:xfrm>
                <a:off x="2809862" y="1824026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108" name="Freeform 56"/>
            <p:cNvSpPr>
              <a:spLocks noChangeArrowheads="1"/>
            </p:cNvSpPr>
            <p:nvPr/>
          </p:nvSpPr>
          <p:spPr bwMode="auto">
            <a:xfrm rot="475264">
              <a:off x="496" y="851"/>
              <a:ext cx="103" cy="267"/>
            </a:xfrm>
            <a:custGeom>
              <a:avLst/>
              <a:gdLst>
                <a:gd name="T0" fmla="*/ 0 w 335065"/>
                <a:gd name="T1" fmla="*/ 0 h 863895"/>
                <a:gd name="T2" fmla="*/ 0 w 335065"/>
                <a:gd name="T3" fmla="*/ 0 h 863895"/>
                <a:gd name="T4" fmla="*/ 0 w 335065"/>
                <a:gd name="T5" fmla="*/ 0 h 863895"/>
                <a:gd name="T6" fmla="*/ 0 w 335065"/>
                <a:gd name="T7" fmla="*/ 0 h 863895"/>
                <a:gd name="T8" fmla="*/ 0 w 335065"/>
                <a:gd name="T9" fmla="*/ 0 h 863895"/>
                <a:gd name="T10" fmla="*/ 0 w 335065"/>
                <a:gd name="T11" fmla="*/ 0 h 863895"/>
                <a:gd name="T12" fmla="*/ 0 w 335065"/>
                <a:gd name="T13" fmla="*/ 0 h 863895"/>
                <a:gd name="T14" fmla="*/ 0 w 335065"/>
                <a:gd name="T15" fmla="*/ 0 h 863895"/>
                <a:gd name="T16" fmla="*/ 0 w 335065"/>
                <a:gd name="T17" fmla="*/ 0 h 8638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065"/>
                <a:gd name="T28" fmla="*/ 0 h 863895"/>
                <a:gd name="T29" fmla="*/ 335065 w 335065"/>
                <a:gd name="T30" fmla="*/ 863895 h 8638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065" h="863895">
                  <a:moveTo>
                    <a:pt x="0" y="19050"/>
                  </a:moveTo>
                  <a:lnTo>
                    <a:pt x="128588" y="0"/>
                  </a:lnTo>
                  <a:lnTo>
                    <a:pt x="190500" y="504825"/>
                  </a:lnTo>
                  <a:lnTo>
                    <a:pt x="204788" y="652463"/>
                  </a:lnTo>
                  <a:cubicBezTo>
                    <a:pt x="286619" y="777617"/>
                    <a:pt x="335065" y="776288"/>
                    <a:pt x="280988" y="776288"/>
                  </a:cubicBezTo>
                  <a:cubicBezTo>
                    <a:pt x="74619" y="795485"/>
                    <a:pt x="76200" y="863895"/>
                    <a:pt x="76200" y="790575"/>
                  </a:cubicBezTo>
                  <a:lnTo>
                    <a:pt x="76200" y="657225"/>
                  </a:lnTo>
                  <a:lnTo>
                    <a:pt x="95250" y="6286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109" name="Group 180"/>
            <p:cNvGrpSpPr>
              <a:grpSpLocks/>
            </p:cNvGrpSpPr>
            <p:nvPr/>
          </p:nvGrpSpPr>
          <p:grpSpPr bwMode="auto">
            <a:xfrm>
              <a:off x="521" y="1062"/>
              <a:ext cx="34" cy="33"/>
              <a:chOff x="486" y="1085"/>
              <a:chExt cx="38" cy="38"/>
            </a:xfrm>
          </p:grpSpPr>
          <p:cxnSp>
            <p:nvCxnSpPr>
              <p:cNvPr id="44111" name="Straight Connector 57"/>
              <p:cNvCxnSpPr>
                <a:cxnSpLocks noChangeShapeType="1"/>
              </p:cNvCxnSpPr>
              <p:nvPr/>
            </p:nvCxnSpPr>
            <p:spPr bwMode="auto">
              <a:xfrm rot="5875264" flipH="1" flipV="1">
                <a:off x="468" y="1103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12" name="Straight Connector 58"/>
              <p:cNvCxnSpPr>
                <a:cxnSpLocks noChangeShapeType="1"/>
              </p:cNvCxnSpPr>
              <p:nvPr/>
            </p:nvCxnSpPr>
            <p:spPr bwMode="auto">
              <a:xfrm rot="5875264" flipH="1" flipV="1">
                <a:off x="485" y="1104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113" name="Straight Connector 59"/>
              <p:cNvCxnSpPr>
                <a:cxnSpLocks noChangeShapeType="1"/>
              </p:cNvCxnSpPr>
              <p:nvPr/>
            </p:nvCxnSpPr>
            <p:spPr bwMode="auto">
              <a:xfrm rot="16675264" flipV="1">
                <a:off x="502" y="1094"/>
                <a:ext cx="32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44110" name="Rectangle 20"/>
            <p:cNvSpPr>
              <a:spLocks noChangeArrowheads="1"/>
            </p:cNvSpPr>
            <p:nvPr/>
          </p:nvSpPr>
          <p:spPr bwMode="auto">
            <a:xfrm rot="-257571">
              <a:off x="504" y="777"/>
              <a:ext cx="44" cy="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2400" b="0" i="0">
                  <a:solidFill>
                    <a:srgbClr val="FFFFFF"/>
                  </a:solidFill>
                  <a:latin typeface="Times New Roman" charset="0"/>
                </a:rPr>
                <a:t> </a:t>
              </a:r>
            </a:p>
          </p:txBody>
        </p:sp>
      </p:grpSp>
      <p:grpSp>
        <p:nvGrpSpPr>
          <p:cNvPr id="44042" name="Group 185"/>
          <p:cNvGrpSpPr>
            <a:grpSpLocks/>
          </p:cNvGrpSpPr>
          <p:nvPr/>
        </p:nvGrpSpPr>
        <p:grpSpPr bwMode="auto">
          <a:xfrm>
            <a:off x="3192463" y="3429000"/>
            <a:ext cx="534987" cy="1600200"/>
            <a:chOff x="480" y="480"/>
            <a:chExt cx="337" cy="1008"/>
          </a:xfrm>
        </p:grpSpPr>
        <p:cxnSp>
          <p:nvCxnSpPr>
            <p:cNvPr id="44061" name="Straight Connector 41"/>
            <p:cNvCxnSpPr>
              <a:cxnSpLocks noChangeShapeType="1"/>
              <a:stCxn id="44070" idx="5"/>
              <a:endCxn id="44070" idx="5"/>
            </p:cNvCxnSpPr>
            <p:nvPr/>
          </p:nvCxnSpPr>
          <p:spPr bwMode="auto">
            <a:xfrm>
              <a:off x="743" y="1094"/>
              <a:ext cx="0" cy="0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</p:spPr>
        </p:cxnSp>
        <p:cxnSp>
          <p:nvCxnSpPr>
            <p:cNvPr id="44062" name="Straight Connector 43"/>
            <p:cNvCxnSpPr>
              <a:cxnSpLocks noChangeShapeType="1"/>
              <a:stCxn id="44070" idx="5"/>
              <a:endCxn id="44070" idx="5"/>
            </p:cNvCxnSpPr>
            <p:nvPr/>
          </p:nvCxnSpPr>
          <p:spPr bwMode="auto">
            <a:xfrm>
              <a:off x="743" y="1094"/>
              <a:ext cx="0" cy="0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</p:spPr>
        </p:cxnSp>
        <p:grpSp>
          <p:nvGrpSpPr>
            <p:cNvPr id="44063" name="Group 67"/>
            <p:cNvGrpSpPr>
              <a:grpSpLocks/>
            </p:cNvGrpSpPr>
            <p:nvPr/>
          </p:nvGrpSpPr>
          <p:grpSpPr bwMode="auto">
            <a:xfrm>
              <a:off x="480" y="1019"/>
              <a:ext cx="284" cy="469"/>
              <a:chOff x="1438295" y="2928934"/>
              <a:chExt cx="921036" cy="1520271"/>
            </a:xfrm>
          </p:grpSpPr>
          <p:sp>
            <p:nvSpPr>
              <p:cNvPr id="44089" name="Rectangle 60"/>
              <p:cNvSpPr>
                <a:spLocks noChangeArrowheads="1"/>
              </p:cNvSpPr>
              <p:nvPr/>
            </p:nvSpPr>
            <p:spPr bwMode="auto">
              <a:xfrm>
                <a:off x="1714480" y="2928934"/>
                <a:ext cx="428628" cy="1214446"/>
              </a:xfrm>
              <a:prstGeom prst="rect">
                <a:avLst/>
              </a:prstGeom>
              <a:solidFill>
                <a:srgbClr val="948A5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cxnSp>
            <p:nvCxnSpPr>
              <p:cNvPr id="44090" name="Straight Connector 62"/>
              <p:cNvCxnSpPr>
                <a:cxnSpLocks noChangeShapeType="1"/>
                <a:stCxn id="44089" idx="2"/>
              </p:cNvCxnSpPr>
              <p:nvPr/>
            </p:nvCxnSpPr>
            <p:spPr bwMode="auto">
              <a:xfrm rot="5400000" flipH="1">
                <a:off x="1428728" y="3643314"/>
                <a:ext cx="1000132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44091" name="Freeform 63"/>
              <p:cNvSpPr>
                <a:spLocks noChangeArrowheads="1"/>
              </p:cNvSpPr>
              <p:nvPr/>
            </p:nvSpPr>
            <p:spPr bwMode="auto">
              <a:xfrm>
                <a:off x="1438295" y="4190994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092" name="Freeform 64"/>
              <p:cNvSpPr>
                <a:spLocks noChangeArrowheads="1"/>
              </p:cNvSpPr>
              <p:nvPr/>
            </p:nvSpPr>
            <p:spPr bwMode="auto">
              <a:xfrm flipH="1">
                <a:off x="1906893" y="4196793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064" name="Oval 3"/>
            <p:cNvSpPr>
              <a:spLocks noChangeArrowheads="1"/>
            </p:cNvSpPr>
            <p:nvPr/>
          </p:nvSpPr>
          <p:spPr bwMode="auto">
            <a:xfrm>
              <a:off x="543" y="513"/>
              <a:ext cx="176" cy="219"/>
            </a:xfrm>
            <a:prstGeom prst="ellipse">
              <a:avLst/>
            </a:prstGeom>
            <a:solidFill>
              <a:srgbClr val="FCD5B5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065" name="Group 7"/>
            <p:cNvGrpSpPr>
              <a:grpSpLocks/>
            </p:cNvGrpSpPr>
            <p:nvPr/>
          </p:nvGrpSpPr>
          <p:grpSpPr bwMode="auto">
            <a:xfrm>
              <a:off x="625" y="576"/>
              <a:ext cx="42" cy="41"/>
              <a:chOff x="2786050" y="1785926"/>
              <a:chExt cx="142876" cy="142876"/>
            </a:xfrm>
          </p:grpSpPr>
          <p:sp>
            <p:nvSpPr>
              <p:cNvPr id="44087" name="Oval 8"/>
              <p:cNvSpPr>
                <a:spLocks noChangeArrowheads="1"/>
              </p:cNvSpPr>
              <p:nvPr/>
            </p:nvSpPr>
            <p:spPr bwMode="auto">
              <a:xfrm>
                <a:off x="2786050" y="1785926"/>
                <a:ext cx="142876" cy="14287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088" name="Oval 9"/>
              <p:cNvSpPr>
                <a:spLocks noChangeArrowheads="1"/>
              </p:cNvSpPr>
              <p:nvPr/>
            </p:nvSpPr>
            <p:spPr bwMode="auto">
              <a:xfrm>
                <a:off x="2809862" y="1824026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066" name="Freeform 13"/>
            <p:cNvSpPr>
              <a:spLocks noChangeArrowheads="1"/>
            </p:cNvSpPr>
            <p:nvPr/>
          </p:nvSpPr>
          <p:spPr bwMode="auto">
            <a:xfrm>
              <a:off x="592" y="609"/>
              <a:ext cx="19" cy="56"/>
            </a:xfrm>
            <a:custGeom>
              <a:avLst/>
              <a:gdLst>
                <a:gd name="T0" fmla="*/ 0 w 61913"/>
                <a:gd name="T1" fmla="*/ 0 h 179225"/>
                <a:gd name="T2" fmla="*/ 0 w 61913"/>
                <a:gd name="T3" fmla="*/ 0 h 179225"/>
                <a:gd name="T4" fmla="*/ 0 w 61913"/>
                <a:gd name="T5" fmla="*/ 0 h 179225"/>
                <a:gd name="T6" fmla="*/ 0 w 61913"/>
                <a:gd name="T7" fmla="*/ 0 h 179225"/>
                <a:gd name="T8" fmla="*/ 0 w 61913"/>
                <a:gd name="T9" fmla="*/ 0 h 179225"/>
                <a:gd name="T10" fmla="*/ 0 w 61913"/>
                <a:gd name="T11" fmla="*/ 0 h 179225"/>
                <a:gd name="T12" fmla="*/ 0 w 61913"/>
                <a:gd name="T13" fmla="*/ 0 h 179225"/>
                <a:gd name="T14" fmla="*/ 0 w 61913"/>
                <a:gd name="T15" fmla="*/ 0 h 1792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1913"/>
                <a:gd name="T25" fmla="*/ 0 h 179225"/>
                <a:gd name="T26" fmla="*/ 61913 w 61913"/>
                <a:gd name="T27" fmla="*/ 179225 h 1792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1913" h="179225">
                  <a:moveTo>
                    <a:pt x="52388" y="0"/>
                  </a:moveTo>
                  <a:cubicBezTo>
                    <a:pt x="46038" y="9525"/>
                    <a:pt x="36958" y="17715"/>
                    <a:pt x="33338" y="28575"/>
                  </a:cubicBezTo>
                  <a:lnTo>
                    <a:pt x="14288" y="85725"/>
                  </a:lnTo>
                  <a:lnTo>
                    <a:pt x="4763" y="114300"/>
                  </a:lnTo>
                  <a:lnTo>
                    <a:pt x="0" y="128588"/>
                  </a:lnTo>
                  <a:cubicBezTo>
                    <a:pt x="1588" y="139700"/>
                    <a:pt x="204" y="151667"/>
                    <a:pt x="4763" y="161925"/>
                  </a:cubicBezTo>
                  <a:cubicBezTo>
                    <a:pt x="7088" y="167155"/>
                    <a:pt x="13931" y="168890"/>
                    <a:pt x="19050" y="171450"/>
                  </a:cubicBezTo>
                  <a:cubicBezTo>
                    <a:pt x="34600" y="179225"/>
                    <a:pt x="43068" y="176213"/>
                    <a:pt x="61913" y="176213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067" name="Freeform 14"/>
            <p:cNvSpPr>
              <a:spLocks noChangeArrowheads="1"/>
            </p:cNvSpPr>
            <p:nvPr/>
          </p:nvSpPr>
          <p:spPr bwMode="auto">
            <a:xfrm>
              <a:off x="598" y="693"/>
              <a:ext cx="31" cy="5"/>
            </a:xfrm>
            <a:custGeom>
              <a:avLst/>
              <a:gdLst>
                <a:gd name="T0" fmla="*/ 0 w 101586"/>
                <a:gd name="T1" fmla="*/ 0 h 15440"/>
                <a:gd name="T2" fmla="*/ 0 w 101586"/>
                <a:gd name="T3" fmla="*/ 0 h 15440"/>
                <a:gd name="T4" fmla="*/ 0 w 101586"/>
                <a:gd name="T5" fmla="*/ 0 h 15440"/>
                <a:gd name="T6" fmla="*/ 0 60000 65536"/>
                <a:gd name="T7" fmla="*/ 0 60000 65536"/>
                <a:gd name="T8" fmla="*/ 0 60000 65536"/>
                <a:gd name="T9" fmla="*/ 0 w 101586"/>
                <a:gd name="T10" fmla="*/ 0 h 15440"/>
                <a:gd name="T11" fmla="*/ 101586 w 101586"/>
                <a:gd name="T12" fmla="*/ 15440 h 15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1586" h="15440">
                  <a:moveTo>
                    <a:pt x="0" y="0"/>
                  </a:moveTo>
                  <a:cubicBezTo>
                    <a:pt x="46321" y="15440"/>
                    <a:pt x="30192" y="14071"/>
                    <a:pt x="100013" y="4762"/>
                  </a:cubicBezTo>
                  <a:cubicBezTo>
                    <a:pt x="101586" y="4552"/>
                    <a:pt x="100013" y="1587"/>
                    <a:pt x="100013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068" name="Freeform 17"/>
            <p:cNvSpPr>
              <a:spLocks noChangeArrowheads="1"/>
            </p:cNvSpPr>
            <p:nvPr/>
          </p:nvSpPr>
          <p:spPr bwMode="auto">
            <a:xfrm>
              <a:off x="548" y="480"/>
              <a:ext cx="185" cy="113"/>
            </a:xfrm>
            <a:custGeom>
              <a:avLst/>
              <a:gdLst>
                <a:gd name="T0" fmla="*/ 0 w 602635"/>
                <a:gd name="T1" fmla="*/ 0 h 366713"/>
                <a:gd name="T2" fmla="*/ 0 w 602635"/>
                <a:gd name="T3" fmla="*/ 0 h 366713"/>
                <a:gd name="T4" fmla="*/ 0 w 602635"/>
                <a:gd name="T5" fmla="*/ 0 h 366713"/>
                <a:gd name="T6" fmla="*/ 0 w 602635"/>
                <a:gd name="T7" fmla="*/ 0 h 366713"/>
                <a:gd name="T8" fmla="*/ 0 w 602635"/>
                <a:gd name="T9" fmla="*/ 0 h 366713"/>
                <a:gd name="T10" fmla="*/ 0 w 602635"/>
                <a:gd name="T11" fmla="*/ 0 h 366713"/>
                <a:gd name="T12" fmla="*/ 0 w 602635"/>
                <a:gd name="T13" fmla="*/ 0 h 366713"/>
                <a:gd name="T14" fmla="*/ 0 w 602635"/>
                <a:gd name="T15" fmla="*/ 0 h 366713"/>
                <a:gd name="T16" fmla="*/ 0 w 602635"/>
                <a:gd name="T17" fmla="*/ 0 h 366713"/>
                <a:gd name="T18" fmla="*/ 0 w 602635"/>
                <a:gd name="T19" fmla="*/ 0 h 366713"/>
                <a:gd name="T20" fmla="*/ 0 w 602635"/>
                <a:gd name="T21" fmla="*/ 0 h 366713"/>
                <a:gd name="T22" fmla="*/ 0 w 602635"/>
                <a:gd name="T23" fmla="*/ 0 h 366713"/>
                <a:gd name="T24" fmla="*/ 0 w 602635"/>
                <a:gd name="T25" fmla="*/ 0 h 366713"/>
                <a:gd name="T26" fmla="*/ 0 w 602635"/>
                <a:gd name="T27" fmla="*/ 0 h 366713"/>
                <a:gd name="T28" fmla="*/ 0 w 602635"/>
                <a:gd name="T29" fmla="*/ 0 h 366713"/>
                <a:gd name="T30" fmla="*/ 0 w 602635"/>
                <a:gd name="T31" fmla="*/ 0 h 366713"/>
                <a:gd name="T32" fmla="*/ 0 w 602635"/>
                <a:gd name="T33" fmla="*/ 0 h 366713"/>
                <a:gd name="T34" fmla="*/ 0 w 602635"/>
                <a:gd name="T35" fmla="*/ 0 h 366713"/>
                <a:gd name="T36" fmla="*/ 0 w 602635"/>
                <a:gd name="T37" fmla="*/ 0 h 366713"/>
                <a:gd name="T38" fmla="*/ 0 w 602635"/>
                <a:gd name="T39" fmla="*/ 0 h 366713"/>
                <a:gd name="T40" fmla="*/ 0 w 602635"/>
                <a:gd name="T41" fmla="*/ 0 h 366713"/>
                <a:gd name="T42" fmla="*/ 0 w 602635"/>
                <a:gd name="T43" fmla="*/ 0 h 366713"/>
                <a:gd name="T44" fmla="*/ 0 w 602635"/>
                <a:gd name="T45" fmla="*/ 0 h 366713"/>
                <a:gd name="T46" fmla="*/ 0 w 602635"/>
                <a:gd name="T47" fmla="*/ 0 h 366713"/>
                <a:gd name="T48" fmla="*/ 0 w 602635"/>
                <a:gd name="T49" fmla="*/ 0 h 366713"/>
                <a:gd name="T50" fmla="*/ 0 w 602635"/>
                <a:gd name="T51" fmla="*/ 0 h 366713"/>
                <a:gd name="T52" fmla="*/ 0 w 602635"/>
                <a:gd name="T53" fmla="*/ 0 h 366713"/>
                <a:gd name="T54" fmla="*/ 0 w 602635"/>
                <a:gd name="T55" fmla="*/ 0 h 366713"/>
                <a:gd name="T56" fmla="*/ 0 w 602635"/>
                <a:gd name="T57" fmla="*/ 0 h 366713"/>
                <a:gd name="T58" fmla="*/ 0 w 602635"/>
                <a:gd name="T59" fmla="*/ 0 h 366713"/>
                <a:gd name="T60" fmla="*/ 0 w 602635"/>
                <a:gd name="T61" fmla="*/ 0 h 366713"/>
                <a:gd name="T62" fmla="*/ 0 w 602635"/>
                <a:gd name="T63" fmla="*/ 0 h 366713"/>
                <a:gd name="T64" fmla="*/ 0 w 602635"/>
                <a:gd name="T65" fmla="*/ 0 h 366713"/>
                <a:gd name="T66" fmla="*/ 0 w 602635"/>
                <a:gd name="T67" fmla="*/ 0 h 366713"/>
                <a:gd name="T68" fmla="*/ 0 w 602635"/>
                <a:gd name="T69" fmla="*/ 0 h 366713"/>
                <a:gd name="T70" fmla="*/ 0 w 602635"/>
                <a:gd name="T71" fmla="*/ 0 h 366713"/>
                <a:gd name="T72" fmla="*/ 0 w 602635"/>
                <a:gd name="T73" fmla="*/ 0 h 366713"/>
                <a:gd name="T74" fmla="*/ 0 w 602635"/>
                <a:gd name="T75" fmla="*/ 0 h 366713"/>
                <a:gd name="T76" fmla="*/ 0 w 602635"/>
                <a:gd name="T77" fmla="*/ 0 h 366713"/>
                <a:gd name="T78" fmla="*/ 0 w 602635"/>
                <a:gd name="T79" fmla="*/ 0 h 366713"/>
                <a:gd name="T80" fmla="*/ 0 w 602635"/>
                <a:gd name="T81" fmla="*/ 0 h 366713"/>
                <a:gd name="T82" fmla="*/ 0 w 602635"/>
                <a:gd name="T83" fmla="*/ 0 h 366713"/>
                <a:gd name="T84" fmla="*/ 0 w 602635"/>
                <a:gd name="T85" fmla="*/ 0 h 366713"/>
                <a:gd name="T86" fmla="*/ 0 w 602635"/>
                <a:gd name="T87" fmla="*/ 0 h 366713"/>
                <a:gd name="T88" fmla="*/ 0 w 602635"/>
                <a:gd name="T89" fmla="*/ 0 h 366713"/>
                <a:gd name="T90" fmla="*/ 0 w 602635"/>
                <a:gd name="T91" fmla="*/ 0 h 366713"/>
                <a:gd name="T92" fmla="*/ 0 w 602635"/>
                <a:gd name="T93" fmla="*/ 0 h 366713"/>
                <a:gd name="T94" fmla="*/ 0 w 602635"/>
                <a:gd name="T95" fmla="*/ 0 h 366713"/>
                <a:gd name="T96" fmla="*/ 0 w 602635"/>
                <a:gd name="T97" fmla="*/ 0 h 366713"/>
                <a:gd name="T98" fmla="*/ 0 w 602635"/>
                <a:gd name="T99" fmla="*/ 0 h 366713"/>
                <a:gd name="T100" fmla="*/ 0 w 602635"/>
                <a:gd name="T101" fmla="*/ 0 h 36671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02635"/>
                <a:gd name="T154" fmla="*/ 0 h 366713"/>
                <a:gd name="T155" fmla="*/ 602635 w 602635"/>
                <a:gd name="T156" fmla="*/ 366713 h 36671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02635" h="366713">
                  <a:moveTo>
                    <a:pt x="38100" y="171450"/>
                  </a:moveTo>
                  <a:lnTo>
                    <a:pt x="9525" y="128588"/>
                  </a:lnTo>
                  <a:lnTo>
                    <a:pt x="0" y="114300"/>
                  </a:lnTo>
                  <a:cubicBezTo>
                    <a:pt x="4763" y="111125"/>
                    <a:pt x="8642" y="105716"/>
                    <a:pt x="14288" y="104775"/>
                  </a:cubicBezTo>
                  <a:cubicBezTo>
                    <a:pt x="19240" y="103950"/>
                    <a:pt x="23684" y="108409"/>
                    <a:pt x="28575" y="109538"/>
                  </a:cubicBezTo>
                  <a:cubicBezTo>
                    <a:pt x="96901" y="125306"/>
                    <a:pt x="55948" y="112313"/>
                    <a:pt x="90488" y="123825"/>
                  </a:cubicBezTo>
                  <a:cubicBezTo>
                    <a:pt x="107135" y="98856"/>
                    <a:pt x="104946" y="104265"/>
                    <a:pt x="119063" y="61913"/>
                  </a:cubicBezTo>
                  <a:lnTo>
                    <a:pt x="128588" y="33338"/>
                  </a:lnTo>
                  <a:cubicBezTo>
                    <a:pt x="132930" y="39851"/>
                    <a:pt x="147972" y="62985"/>
                    <a:pt x="152400" y="66675"/>
                  </a:cubicBezTo>
                  <a:cubicBezTo>
                    <a:pt x="156257" y="69889"/>
                    <a:pt x="161925" y="69850"/>
                    <a:pt x="166688" y="71438"/>
                  </a:cubicBezTo>
                  <a:cubicBezTo>
                    <a:pt x="176213" y="61913"/>
                    <a:pt x="184055" y="50335"/>
                    <a:pt x="195263" y="42863"/>
                  </a:cubicBezTo>
                  <a:cubicBezTo>
                    <a:pt x="200025" y="39688"/>
                    <a:pt x="205153" y="37002"/>
                    <a:pt x="209550" y="33338"/>
                  </a:cubicBezTo>
                  <a:cubicBezTo>
                    <a:pt x="214724" y="29026"/>
                    <a:pt x="218521" y="23185"/>
                    <a:pt x="223838" y="19050"/>
                  </a:cubicBezTo>
                  <a:cubicBezTo>
                    <a:pt x="232874" y="12022"/>
                    <a:pt x="252413" y="0"/>
                    <a:pt x="252413" y="0"/>
                  </a:cubicBezTo>
                  <a:cubicBezTo>
                    <a:pt x="257175" y="7938"/>
                    <a:pt x="262941" y="15354"/>
                    <a:pt x="266700" y="23813"/>
                  </a:cubicBezTo>
                  <a:cubicBezTo>
                    <a:pt x="287199" y="69937"/>
                    <a:pt x="255286" y="18598"/>
                    <a:pt x="280988" y="57150"/>
                  </a:cubicBezTo>
                  <a:cubicBezTo>
                    <a:pt x="293216" y="93835"/>
                    <a:pt x="281191" y="89454"/>
                    <a:pt x="314325" y="76200"/>
                  </a:cubicBezTo>
                  <a:cubicBezTo>
                    <a:pt x="319088" y="71438"/>
                    <a:pt x="323009" y="65649"/>
                    <a:pt x="328613" y="61913"/>
                  </a:cubicBezTo>
                  <a:cubicBezTo>
                    <a:pt x="332790" y="59128"/>
                    <a:pt x="338286" y="59128"/>
                    <a:pt x="342900" y="57150"/>
                  </a:cubicBezTo>
                  <a:cubicBezTo>
                    <a:pt x="349425" y="54353"/>
                    <a:pt x="355862" y="51278"/>
                    <a:pt x="361950" y="47625"/>
                  </a:cubicBezTo>
                  <a:cubicBezTo>
                    <a:pt x="371766" y="41735"/>
                    <a:pt x="390525" y="28575"/>
                    <a:pt x="390525" y="28575"/>
                  </a:cubicBezTo>
                  <a:cubicBezTo>
                    <a:pt x="393242" y="42160"/>
                    <a:pt x="396017" y="57994"/>
                    <a:pt x="400050" y="71438"/>
                  </a:cubicBezTo>
                  <a:cubicBezTo>
                    <a:pt x="402935" y="81055"/>
                    <a:pt x="409575" y="100013"/>
                    <a:pt x="409575" y="100013"/>
                  </a:cubicBezTo>
                  <a:cubicBezTo>
                    <a:pt x="466460" y="91886"/>
                    <a:pt x="423956" y="99987"/>
                    <a:pt x="457200" y="90488"/>
                  </a:cubicBezTo>
                  <a:cubicBezTo>
                    <a:pt x="468846" y="87161"/>
                    <a:pt x="496339" y="81857"/>
                    <a:pt x="504825" y="76200"/>
                  </a:cubicBezTo>
                  <a:lnTo>
                    <a:pt x="519113" y="66675"/>
                  </a:lnTo>
                  <a:cubicBezTo>
                    <a:pt x="520700" y="73025"/>
                    <a:pt x="522799" y="79269"/>
                    <a:pt x="523875" y="85725"/>
                  </a:cubicBezTo>
                  <a:cubicBezTo>
                    <a:pt x="533680" y="144554"/>
                    <a:pt x="511876" y="122535"/>
                    <a:pt x="590550" y="128588"/>
                  </a:cubicBezTo>
                  <a:cubicBezTo>
                    <a:pt x="569850" y="211387"/>
                    <a:pt x="592006" y="134473"/>
                    <a:pt x="571500" y="185738"/>
                  </a:cubicBezTo>
                  <a:cubicBezTo>
                    <a:pt x="567771" y="195060"/>
                    <a:pt x="561975" y="214313"/>
                    <a:pt x="561975" y="214313"/>
                  </a:cubicBezTo>
                  <a:cubicBezTo>
                    <a:pt x="566738" y="217488"/>
                    <a:pt x="572215" y="219791"/>
                    <a:pt x="576263" y="223838"/>
                  </a:cubicBezTo>
                  <a:cubicBezTo>
                    <a:pt x="599776" y="247350"/>
                    <a:pt x="586006" y="285548"/>
                    <a:pt x="590550" y="314325"/>
                  </a:cubicBezTo>
                  <a:cubicBezTo>
                    <a:pt x="591443" y="319979"/>
                    <a:pt x="602635" y="323493"/>
                    <a:pt x="600075" y="328613"/>
                  </a:cubicBezTo>
                  <a:cubicBezTo>
                    <a:pt x="597830" y="333103"/>
                    <a:pt x="590550" y="325438"/>
                    <a:pt x="585788" y="323850"/>
                  </a:cubicBezTo>
                  <a:cubicBezTo>
                    <a:pt x="582613" y="319088"/>
                    <a:pt x="580732" y="313139"/>
                    <a:pt x="576263" y="309563"/>
                  </a:cubicBezTo>
                  <a:cubicBezTo>
                    <a:pt x="572343" y="306427"/>
                    <a:pt x="566563" y="302761"/>
                    <a:pt x="561975" y="304800"/>
                  </a:cubicBezTo>
                  <a:cubicBezTo>
                    <a:pt x="531521" y="318335"/>
                    <a:pt x="535873" y="330078"/>
                    <a:pt x="519113" y="352425"/>
                  </a:cubicBezTo>
                  <a:cubicBezTo>
                    <a:pt x="515072" y="357813"/>
                    <a:pt x="509588" y="361950"/>
                    <a:pt x="504825" y="366713"/>
                  </a:cubicBezTo>
                  <a:cubicBezTo>
                    <a:pt x="501650" y="361950"/>
                    <a:pt x="496109" y="358091"/>
                    <a:pt x="495300" y="352425"/>
                  </a:cubicBezTo>
                  <a:cubicBezTo>
                    <a:pt x="478892" y="237566"/>
                    <a:pt x="529171" y="268846"/>
                    <a:pt x="404813" y="261938"/>
                  </a:cubicBezTo>
                  <a:cubicBezTo>
                    <a:pt x="401638" y="257175"/>
                    <a:pt x="396411" y="253263"/>
                    <a:pt x="395288" y="247650"/>
                  </a:cubicBezTo>
                  <a:cubicBezTo>
                    <a:pt x="375850" y="150463"/>
                    <a:pt x="433263" y="192209"/>
                    <a:pt x="271463" y="185738"/>
                  </a:cubicBezTo>
                  <a:cubicBezTo>
                    <a:pt x="269875" y="180975"/>
                    <a:pt x="271623" y="172435"/>
                    <a:pt x="266700" y="171450"/>
                  </a:cubicBezTo>
                  <a:cubicBezTo>
                    <a:pt x="252604" y="168631"/>
                    <a:pt x="237934" y="173394"/>
                    <a:pt x="223838" y="176213"/>
                  </a:cubicBezTo>
                  <a:cubicBezTo>
                    <a:pt x="204221" y="180137"/>
                    <a:pt x="193147" y="186796"/>
                    <a:pt x="176213" y="195263"/>
                  </a:cubicBezTo>
                  <a:cubicBezTo>
                    <a:pt x="171450" y="193675"/>
                    <a:pt x="165475" y="194050"/>
                    <a:pt x="161925" y="190500"/>
                  </a:cubicBezTo>
                  <a:cubicBezTo>
                    <a:pt x="144161" y="172736"/>
                    <a:pt x="176287" y="171432"/>
                    <a:pt x="138113" y="180975"/>
                  </a:cubicBezTo>
                  <a:cubicBezTo>
                    <a:pt x="90653" y="216571"/>
                    <a:pt x="150365" y="172807"/>
                    <a:pt x="95250" y="209550"/>
                  </a:cubicBezTo>
                  <a:cubicBezTo>
                    <a:pt x="88780" y="213863"/>
                    <a:pt x="70431" y="229104"/>
                    <a:pt x="61913" y="233363"/>
                  </a:cubicBezTo>
                  <a:cubicBezTo>
                    <a:pt x="57423" y="235608"/>
                    <a:pt x="52388" y="236538"/>
                    <a:pt x="47625" y="238125"/>
                  </a:cubicBezTo>
                  <a:cubicBezTo>
                    <a:pt x="30174" y="211950"/>
                    <a:pt x="38100" y="229562"/>
                    <a:pt x="38100" y="171450"/>
                  </a:cubicBez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069" name="Rectangle 18"/>
            <p:cNvSpPr>
              <a:spLocks noChangeArrowheads="1"/>
            </p:cNvSpPr>
            <p:nvPr/>
          </p:nvSpPr>
          <p:spPr bwMode="auto">
            <a:xfrm>
              <a:off x="561" y="754"/>
              <a:ext cx="136" cy="241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070" name="Freeform 37"/>
            <p:cNvSpPr>
              <a:spLocks noChangeArrowheads="1"/>
            </p:cNvSpPr>
            <p:nvPr/>
          </p:nvSpPr>
          <p:spPr bwMode="auto">
            <a:xfrm>
              <a:off x="714" y="850"/>
              <a:ext cx="103" cy="267"/>
            </a:xfrm>
            <a:custGeom>
              <a:avLst/>
              <a:gdLst>
                <a:gd name="T0" fmla="*/ 0 w 335065"/>
                <a:gd name="T1" fmla="*/ 0 h 863895"/>
                <a:gd name="T2" fmla="*/ 0 w 335065"/>
                <a:gd name="T3" fmla="*/ 0 h 863895"/>
                <a:gd name="T4" fmla="*/ 0 w 335065"/>
                <a:gd name="T5" fmla="*/ 0 h 863895"/>
                <a:gd name="T6" fmla="*/ 0 w 335065"/>
                <a:gd name="T7" fmla="*/ 0 h 863895"/>
                <a:gd name="T8" fmla="*/ 0 w 335065"/>
                <a:gd name="T9" fmla="*/ 0 h 863895"/>
                <a:gd name="T10" fmla="*/ 0 w 335065"/>
                <a:gd name="T11" fmla="*/ 0 h 863895"/>
                <a:gd name="T12" fmla="*/ 0 w 335065"/>
                <a:gd name="T13" fmla="*/ 0 h 863895"/>
                <a:gd name="T14" fmla="*/ 0 w 335065"/>
                <a:gd name="T15" fmla="*/ 0 h 863895"/>
                <a:gd name="T16" fmla="*/ 0 w 335065"/>
                <a:gd name="T17" fmla="*/ 0 h 8638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065"/>
                <a:gd name="T28" fmla="*/ 0 h 863895"/>
                <a:gd name="T29" fmla="*/ 335065 w 335065"/>
                <a:gd name="T30" fmla="*/ 863895 h 8638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065" h="863895">
                  <a:moveTo>
                    <a:pt x="0" y="19050"/>
                  </a:moveTo>
                  <a:lnTo>
                    <a:pt x="128588" y="0"/>
                  </a:lnTo>
                  <a:lnTo>
                    <a:pt x="190500" y="504825"/>
                  </a:lnTo>
                  <a:lnTo>
                    <a:pt x="204788" y="652463"/>
                  </a:lnTo>
                  <a:cubicBezTo>
                    <a:pt x="286619" y="777617"/>
                    <a:pt x="335065" y="776288"/>
                    <a:pt x="280988" y="776288"/>
                  </a:cubicBezTo>
                  <a:cubicBezTo>
                    <a:pt x="74619" y="795485"/>
                    <a:pt x="76200" y="863895"/>
                    <a:pt x="76200" y="790575"/>
                  </a:cubicBezTo>
                  <a:lnTo>
                    <a:pt x="76200" y="657225"/>
                  </a:lnTo>
                  <a:lnTo>
                    <a:pt x="95250" y="6286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071" name="Group 202"/>
            <p:cNvGrpSpPr>
              <a:grpSpLocks/>
            </p:cNvGrpSpPr>
            <p:nvPr/>
          </p:nvGrpSpPr>
          <p:grpSpPr bwMode="auto">
            <a:xfrm>
              <a:off x="750" y="1058"/>
              <a:ext cx="34" cy="37"/>
              <a:chOff x="741" y="1078"/>
              <a:chExt cx="38" cy="42"/>
            </a:xfrm>
          </p:grpSpPr>
          <p:cxnSp>
            <p:nvCxnSpPr>
              <p:cNvPr id="44084" name="Straight Connector 4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23" y="1101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085" name="Straight Connector 47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40" y="1099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086" name="Straight Connector 48"/>
              <p:cNvCxnSpPr>
                <a:cxnSpLocks noChangeShapeType="1"/>
              </p:cNvCxnSpPr>
              <p:nvPr/>
            </p:nvCxnSpPr>
            <p:spPr bwMode="auto">
              <a:xfrm rot="16200000" flipV="1">
                <a:off x="757" y="1087"/>
                <a:ext cx="32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44072" name="Freeform 65"/>
            <p:cNvSpPr>
              <a:spLocks noChangeArrowheads="1"/>
            </p:cNvSpPr>
            <p:nvPr/>
          </p:nvSpPr>
          <p:spPr bwMode="auto">
            <a:xfrm>
              <a:off x="702" y="611"/>
              <a:ext cx="34" cy="48"/>
            </a:xfrm>
            <a:custGeom>
              <a:avLst/>
              <a:gdLst>
                <a:gd name="T0" fmla="*/ 0 w 111539"/>
                <a:gd name="T1" fmla="*/ 0 h 154737"/>
                <a:gd name="T2" fmla="*/ 0 w 111539"/>
                <a:gd name="T3" fmla="*/ 0 h 154737"/>
                <a:gd name="T4" fmla="*/ 0 w 111539"/>
                <a:gd name="T5" fmla="*/ 0 h 154737"/>
                <a:gd name="T6" fmla="*/ 0 w 111539"/>
                <a:gd name="T7" fmla="*/ 0 h 154737"/>
                <a:gd name="T8" fmla="*/ 0 w 111539"/>
                <a:gd name="T9" fmla="*/ 0 h 154737"/>
                <a:gd name="T10" fmla="*/ 0 w 111539"/>
                <a:gd name="T11" fmla="*/ 0 h 154737"/>
                <a:gd name="T12" fmla="*/ 0 w 111539"/>
                <a:gd name="T13" fmla="*/ 0 h 1547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1539"/>
                <a:gd name="T22" fmla="*/ 0 h 154737"/>
                <a:gd name="T23" fmla="*/ 111539 w 111539"/>
                <a:gd name="T24" fmla="*/ 154737 h 1547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1539" h="154737">
                  <a:moveTo>
                    <a:pt x="15608" y="26150"/>
                  </a:moveTo>
                  <a:cubicBezTo>
                    <a:pt x="54832" y="0"/>
                    <a:pt x="32824" y="5680"/>
                    <a:pt x="82283" y="11862"/>
                  </a:cubicBezTo>
                  <a:cubicBezTo>
                    <a:pt x="111539" y="55747"/>
                    <a:pt x="95513" y="25616"/>
                    <a:pt x="87046" y="135687"/>
                  </a:cubicBezTo>
                  <a:cubicBezTo>
                    <a:pt x="85709" y="153066"/>
                    <a:pt x="82032" y="150059"/>
                    <a:pt x="67996" y="154737"/>
                  </a:cubicBezTo>
                  <a:cubicBezTo>
                    <a:pt x="33991" y="143402"/>
                    <a:pt x="47775" y="150781"/>
                    <a:pt x="25133" y="135687"/>
                  </a:cubicBezTo>
                  <a:cubicBezTo>
                    <a:pt x="21958" y="130925"/>
                    <a:pt x="19655" y="125447"/>
                    <a:pt x="15608" y="121400"/>
                  </a:cubicBezTo>
                  <a:cubicBezTo>
                    <a:pt x="0" y="105792"/>
                    <a:pt x="1321" y="119042"/>
                    <a:pt x="1321" y="107112"/>
                  </a:cubicBezTo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latin typeface="Times New Roman" charset="0"/>
              </a:endParaRPr>
            </a:p>
          </p:txBody>
        </p:sp>
        <p:sp>
          <p:nvSpPr>
            <p:cNvPr id="44073" name="Freeform 69"/>
            <p:cNvSpPr>
              <a:spLocks noChangeArrowheads="1"/>
            </p:cNvSpPr>
            <p:nvPr/>
          </p:nvSpPr>
          <p:spPr bwMode="auto">
            <a:xfrm>
              <a:off x="586" y="754"/>
              <a:ext cx="91" cy="62"/>
            </a:xfrm>
            <a:custGeom>
              <a:avLst/>
              <a:gdLst>
                <a:gd name="T0" fmla="*/ 0 w 295275"/>
                <a:gd name="T1" fmla="*/ 0 h 200025"/>
                <a:gd name="T2" fmla="*/ 0 w 295275"/>
                <a:gd name="T3" fmla="*/ 0 h 200025"/>
                <a:gd name="T4" fmla="*/ 0 w 295275"/>
                <a:gd name="T5" fmla="*/ 0 h 200025"/>
                <a:gd name="T6" fmla="*/ 0 w 295275"/>
                <a:gd name="T7" fmla="*/ 0 h 200025"/>
                <a:gd name="T8" fmla="*/ 0 w 295275"/>
                <a:gd name="T9" fmla="*/ 0 h 200025"/>
                <a:gd name="T10" fmla="*/ 0 w 295275"/>
                <a:gd name="T11" fmla="*/ 0 h 2000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5275"/>
                <a:gd name="T19" fmla="*/ 0 h 200025"/>
                <a:gd name="T20" fmla="*/ 295275 w 295275"/>
                <a:gd name="T21" fmla="*/ 200025 h 2000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5275" h="200025">
                  <a:moveTo>
                    <a:pt x="0" y="0"/>
                  </a:moveTo>
                  <a:lnTo>
                    <a:pt x="4763" y="200025"/>
                  </a:lnTo>
                  <a:lnTo>
                    <a:pt x="147638" y="4762"/>
                  </a:lnTo>
                  <a:lnTo>
                    <a:pt x="290513" y="171450"/>
                  </a:lnTo>
                  <a:lnTo>
                    <a:pt x="2952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44074" name="Rectangle 19"/>
            <p:cNvSpPr>
              <a:spLocks noChangeArrowheads="1"/>
            </p:cNvSpPr>
            <p:nvPr/>
          </p:nvSpPr>
          <p:spPr bwMode="auto">
            <a:xfrm rot="-491783">
              <a:off x="702" y="771"/>
              <a:ext cx="44" cy="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075" name="Group 7"/>
            <p:cNvGrpSpPr>
              <a:grpSpLocks/>
            </p:cNvGrpSpPr>
            <p:nvPr/>
          </p:nvGrpSpPr>
          <p:grpSpPr bwMode="auto">
            <a:xfrm>
              <a:off x="557" y="575"/>
              <a:ext cx="41" cy="41"/>
              <a:chOff x="2786050" y="1785926"/>
              <a:chExt cx="142876" cy="142876"/>
            </a:xfrm>
          </p:grpSpPr>
          <p:sp>
            <p:nvSpPr>
              <p:cNvPr id="44082" name="Oval 8"/>
              <p:cNvSpPr>
                <a:spLocks noChangeArrowheads="1"/>
              </p:cNvSpPr>
              <p:nvPr/>
            </p:nvSpPr>
            <p:spPr bwMode="auto">
              <a:xfrm>
                <a:off x="2786050" y="1785926"/>
                <a:ext cx="142876" cy="14287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083" name="Oval 9"/>
              <p:cNvSpPr>
                <a:spLocks noChangeArrowheads="1"/>
              </p:cNvSpPr>
              <p:nvPr/>
            </p:nvSpPr>
            <p:spPr bwMode="auto">
              <a:xfrm>
                <a:off x="2809862" y="1824026"/>
                <a:ext cx="71438" cy="71438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076" name="Freeform 56"/>
            <p:cNvSpPr>
              <a:spLocks noChangeArrowheads="1"/>
            </p:cNvSpPr>
            <p:nvPr/>
          </p:nvSpPr>
          <p:spPr bwMode="auto">
            <a:xfrm rot="475264">
              <a:off x="496" y="851"/>
              <a:ext cx="103" cy="267"/>
            </a:xfrm>
            <a:custGeom>
              <a:avLst/>
              <a:gdLst>
                <a:gd name="T0" fmla="*/ 0 w 335065"/>
                <a:gd name="T1" fmla="*/ 0 h 863895"/>
                <a:gd name="T2" fmla="*/ 0 w 335065"/>
                <a:gd name="T3" fmla="*/ 0 h 863895"/>
                <a:gd name="T4" fmla="*/ 0 w 335065"/>
                <a:gd name="T5" fmla="*/ 0 h 863895"/>
                <a:gd name="T6" fmla="*/ 0 w 335065"/>
                <a:gd name="T7" fmla="*/ 0 h 863895"/>
                <a:gd name="T8" fmla="*/ 0 w 335065"/>
                <a:gd name="T9" fmla="*/ 0 h 863895"/>
                <a:gd name="T10" fmla="*/ 0 w 335065"/>
                <a:gd name="T11" fmla="*/ 0 h 863895"/>
                <a:gd name="T12" fmla="*/ 0 w 335065"/>
                <a:gd name="T13" fmla="*/ 0 h 863895"/>
                <a:gd name="T14" fmla="*/ 0 w 335065"/>
                <a:gd name="T15" fmla="*/ 0 h 863895"/>
                <a:gd name="T16" fmla="*/ 0 w 335065"/>
                <a:gd name="T17" fmla="*/ 0 h 8638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065"/>
                <a:gd name="T28" fmla="*/ 0 h 863895"/>
                <a:gd name="T29" fmla="*/ 335065 w 335065"/>
                <a:gd name="T30" fmla="*/ 863895 h 8638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065" h="863895">
                  <a:moveTo>
                    <a:pt x="0" y="19050"/>
                  </a:moveTo>
                  <a:lnTo>
                    <a:pt x="128588" y="0"/>
                  </a:lnTo>
                  <a:lnTo>
                    <a:pt x="190500" y="504825"/>
                  </a:lnTo>
                  <a:lnTo>
                    <a:pt x="204788" y="652463"/>
                  </a:lnTo>
                  <a:cubicBezTo>
                    <a:pt x="286619" y="777617"/>
                    <a:pt x="335065" y="776288"/>
                    <a:pt x="280988" y="776288"/>
                  </a:cubicBezTo>
                  <a:cubicBezTo>
                    <a:pt x="74619" y="795485"/>
                    <a:pt x="76200" y="863895"/>
                    <a:pt x="76200" y="790575"/>
                  </a:cubicBezTo>
                  <a:lnTo>
                    <a:pt x="76200" y="657225"/>
                  </a:lnTo>
                  <a:lnTo>
                    <a:pt x="95250" y="6286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CD5B5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grpSp>
          <p:nvGrpSpPr>
            <p:cNvPr id="44077" name="Group 213"/>
            <p:cNvGrpSpPr>
              <a:grpSpLocks/>
            </p:cNvGrpSpPr>
            <p:nvPr/>
          </p:nvGrpSpPr>
          <p:grpSpPr bwMode="auto">
            <a:xfrm>
              <a:off x="521" y="1062"/>
              <a:ext cx="34" cy="33"/>
              <a:chOff x="486" y="1085"/>
              <a:chExt cx="38" cy="38"/>
            </a:xfrm>
          </p:grpSpPr>
          <p:cxnSp>
            <p:nvCxnSpPr>
              <p:cNvPr id="44079" name="Straight Connector 57"/>
              <p:cNvCxnSpPr>
                <a:cxnSpLocks noChangeShapeType="1"/>
              </p:cNvCxnSpPr>
              <p:nvPr/>
            </p:nvCxnSpPr>
            <p:spPr bwMode="auto">
              <a:xfrm rot="5875264" flipH="1" flipV="1">
                <a:off x="468" y="1103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080" name="Straight Connector 58"/>
              <p:cNvCxnSpPr>
                <a:cxnSpLocks noChangeShapeType="1"/>
              </p:cNvCxnSpPr>
              <p:nvPr/>
            </p:nvCxnSpPr>
            <p:spPr bwMode="auto">
              <a:xfrm rot="5875264" flipH="1" flipV="1">
                <a:off x="485" y="1104"/>
                <a:ext cx="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44081" name="Straight Connector 59"/>
              <p:cNvCxnSpPr>
                <a:cxnSpLocks noChangeShapeType="1"/>
              </p:cNvCxnSpPr>
              <p:nvPr/>
            </p:nvCxnSpPr>
            <p:spPr bwMode="auto">
              <a:xfrm rot="16675264" flipV="1">
                <a:off x="502" y="1094"/>
                <a:ext cx="32" cy="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44078" name="Rectangle 20"/>
            <p:cNvSpPr>
              <a:spLocks noChangeArrowheads="1"/>
            </p:cNvSpPr>
            <p:nvPr/>
          </p:nvSpPr>
          <p:spPr bwMode="auto">
            <a:xfrm rot="-257571">
              <a:off x="504" y="777"/>
              <a:ext cx="44" cy="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2400" b="0" i="0">
                  <a:solidFill>
                    <a:srgbClr val="FFFFFF"/>
                  </a:solidFill>
                  <a:latin typeface="Times New Roman" charset="0"/>
                </a:rPr>
                <a:t> </a:t>
              </a:r>
            </a:p>
          </p:txBody>
        </p:sp>
      </p:grpSp>
      <p:grpSp>
        <p:nvGrpSpPr>
          <p:cNvPr id="33835" name="Group 284"/>
          <p:cNvGrpSpPr>
            <a:grpSpLocks/>
          </p:cNvGrpSpPr>
          <p:nvPr/>
        </p:nvGrpSpPr>
        <p:grpSpPr bwMode="auto">
          <a:xfrm>
            <a:off x="5737225" y="4910114"/>
            <a:ext cx="450850" cy="1265237"/>
            <a:chOff x="2496" y="1872"/>
            <a:chExt cx="284" cy="797"/>
          </a:xfrm>
        </p:grpSpPr>
        <p:grpSp>
          <p:nvGrpSpPr>
            <p:cNvPr id="44053" name="Group 67"/>
            <p:cNvGrpSpPr>
              <a:grpSpLocks/>
            </p:cNvGrpSpPr>
            <p:nvPr/>
          </p:nvGrpSpPr>
          <p:grpSpPr bwMode="auto">
            <a:xfrm>
              <a:off x="2496" y="2200"/>
              <a:ext cx="284" cy="469"/>
              <a:chOff x="1438295" y="2928934"/>
              <a:chExt cx="921036" cy="1520271"/>
            </a:xfrm>
          </p:grpSpPr>
          <p:sp>
            <p:nvSpPr>
              <p:cNvPr id="44057" name="Rectangle 60"/>
              <p:cNvSpPr>
                <a:spLocks noChangeArrowheads="1"/>
              </p:cNvSpPr>
              <p:nvPr/>
            </p:nvSpPr>
            <p:spPr bwMode="auto">
              <a:xfrm>
                <a:off x="1714480" y="2928934"/>
                <a:ext cx="428628" cy="1214446"/>
              </a:xfrm>
              <a:prstGeom prst="rect">
                <a:avLst/>
              </a:prstGeom>
              <a:solidFill>
                <a:srgbClr val="948A54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cxnSp>
            <p:nvCxnSpPr>
              <p:cNvPr id="44058" name="Straight Connector 62"/>
              <p:cNvCxnSpPr>
                <a:cxnSpLocks noChangeShapeType="1"/>
                <a:stCxn id="44057" idx="2"/>
              </p:cNvCxnSpPr>
              <p:nvPr/>
            </p:nvCxnSpPr>
            <p:spPr bwMode="auto">
              <a:xfrm rot="5400000" flipH="1">
                <a:off x="1428728" y="3643314"/>
                <a:ext cx="1000132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44059" name="Freeform 63"/>
              <p:cNvSpPr>
                <a:spLocks noChangeArrowheads="1"/>
              </p:cNvSpPr>
              <p:nvPr/>
            </p:nvSpPr>
            <p:spPr bwMode="auto">
              <a:xfrm>
                <a:off x="1438295" y="4190994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  <p:sp>
            <p:nvSpPr>
              <p:cNvPr id="44060" name="Freeform 64"/>
              <p:cNvSpPr>
                <a:spLocks noChangeArrowheads="1"/>
              </p:cNvSpPr>
              <p:nvPr/>
            </p:nvSpPr>
            <p:spPr bwMode="auto">
              <a:xfrm flipH="1">
                <a:off x="1906893" y="4196793"/>
                <a:ext cx="452438" cy="252412"/>
              </a:xfrm>
              <a:custGeom>
                <a:avLst/>
                <a:gdLst>
                  <a:gd name="T0" fmla="*/ 150408 w 504825"/>
                  <a:gd name="T1" fmla="*/ 4762 h 252412"/>
                  <a:gd name="T2" fmla="*/ 139347 w 504825"/>
                  <a:gd name="T3" fmla="*/ 9525 h 252412"/>
                  <a:gd name="T4" fmla="*/ 132713 w 504825"/>
                  <a:gd name="T5" fmla="*/ 19050 h 252412"/>
                  <a:gd name="T6" fmla="*/ 126077 w 504825"/>
                  <a:gd name="T7" fmla="*/ 23812 h 252412"/>
                  <a:gd name="T8" fmla="*/ 110594 w 504825"/>
                  <a:gd name="T9" fmla="*/ 38100 h 252412"/>
                  <a:gd name="T10" fmla="*/ 72992 w 504825"/>
                  <a:gd name="T11" fmla="*/ 52387 h 252412"/>
                  <a:gd name="T12" fmla="*/ 55298 w 504825"/>
                  <a:gd name="T13" fmla="*/ 61912 h 252412"/>
                  <a:gd name="T14" fmla="*/ 46450 w 504825"/>
                  <a:gd name="T15" fmla="*/ 66675 h 252412"/>
                  <a:gd name="T16" fmla="*/ 24332 w 504825"/>
                  <a:gd name="T17" fmla="*/ 66675 h 252412"/>
                  <a:gd name="T18" fmla="*/ 0 w 504825"/>
                  <a:gd name="T19" fmla="*/ 180975 h 252412"/>
                  <a:gd name="T20" fmla="*/ 4424 w 504825"/>
                  <a:gd name="T21" fmla="*/ 252412 h 252412"/>
                  <a:gd name="T22" fmla="*/ 154831 w 504825"/>
                  <a:gd name="T23" fmla="*/ 247650 h 252412"/>
                  <a:gd name="T24" fmla="*/ 227824 w 504825"/>
                  <a:gd name="T25" fmla="*/ 223837 h 252412"/>
                  <a:gd name="T26" fmla="*/ 234460 w 504825"/>
                  <a:gd name="T27" fmla="*/ 0 h 252412"/>
                  <a:gd name="T28" fmla="*/ 150408 w 504825"/>
                  <a:gd name="T29" fmla="*/ 4762 h 2524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4825"/>
                  <a:gd name="T46" fmla="*/ 0 h 252412"/>
                  <a:gd name="T47" fmla="*/ 504825 w 504825"/>
                  <a:gd name="T48" fmla="*/ 252412 h 2524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4825" h="252412">
                    <a:moveTo>
                      <a:pt x="323850" y="4762"/>
                    </a:moveTo>
                    <a:cubicBezTo>
                      <a:pt x="315912" y="6350"/>
                      <a:pt x="307616" y="6683"/>
                      <a:pt x="300037" y="9525"/>
                    </a:cubicBezTo>
                    <a:cubicBezTo>
                      <a:pt x="294678" y="11535"/>
                      <a:pt x="290869" y="16490"/>
                      <a:pt x="285750" y="19050"/>
                    </a:cubicBezTo>
                    <a:cubicBezTo>
                      <a:pt x="281260" y="21295"/>
                      <a:pt x="276076" y="21835"/>
                      <a:pt x="271462" y="23812"/>
                    </a:cubicBezTo>
                    <a:cubicBezTo>
                      <a:pt x="257912" y="29619"/>
                      <a:pt x="252083" y="35308"/>
                      <a:pt x="238125" y="38100"/>
                    </a:cubicBezTo>
                    <a:cubicBezTo>
                      <a:pt x="204475" y="44830"/>
                      <a:pt x="186716" y="45567"/>
                      <a:pt x="157162" y="52387"/>
                    </a:cubicBezTo>
                    <a:cubicBezTo>
                      <a:pt x="144406" y="55330"/>
                      <a:pt x="131762" y="58737"/>
                      <a:pt x="119062" y="61912"/>
                    </a:cubicBezTo>
                    <a:cubicBezTo>
                      <a:pt x="112712" y="63500"/>
                      <a:pt x="106557" y="66675"/>
                      <a:pt x="100012" y="66675"/>
                    </a:cubicBezTo>
                    <a:lnTo>
                      <a:pt x="52387" y="66675"/>
                    </a:lnTo>
                    <a:lnTo>
                      <a:pt x="0" y="180975"/>
                    </a:lnTo>
                    <a:lnTo>
                      <a:pt x="9525" y="252412"/>
                    </a:lnTo>
                    <a:lnTo>
                      <a:pt x="333375" y="247650"/>
                    </a:lnTo>
                    <a:lnTo>
                      <a:pt x="490537" y="223837"/>
                    </a:lnTo>
                    <a:lnTo>
                      <a:pt x="504825" y="0"/>
                    </a:lnTo>
                    <a:lnTo>
                      <a:pt x="323850" y="4762"/>
                    </a:lnTo>
                    <a:close/>
                  </a:path>
                </a:pathLst>
              </a:custGeom>
              <a:solidFill>
                <a:srgbClr val="4A452A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 sz="2400" b="0" i="0">
                  <a:solidFill>
                    <a:srgbClr val="FFFFFF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44054" name="Rectangle 18"/>
            <p:cNvSpPr>
              <a:spLocks noChangeArrowheads="1"/>
            </p:cNvSpPr>
            <p:nvPr/>
          </p:nvSpPr>
          <p:spPr bwMode="auto">
            <a:xfrm>
              <a:off x="2574" y="1937"/>
              <a:ext cx="136" cy="241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 sz="2400" b="0" i="0">
                <a:solidFill>
                  <a:srgbClr val="FFFFFF"/>
                </a:solidFill>
                <a:latin typeface="Times New Roman" charset="0"/>
              </a:endParaRPr>
            </a:p>
          </p:txBody>
        </p:sp>
        <p:sp useBgFill="1">
          <p:nvSpPr>
            <p:cNvPr id="44055" name="Freeform 291"/>
            <p:cNvSpPr>
              <a:spLocks/>
            </p:cNvSpPr>
            <p:nvPr/>
          </p:nvSpPr>
          <p:spPr bwMode="auto">
            <a:xfrm>
              <a:off x="2531" y="1872"/>
              <a:ext cx="240" cy="196"/>
            </a:xfrm>
            <a:custGeom>
              <a:avLst/>
              <a:gdLst>
                <a:gd name="T0" fmla="*/ 0 w 240"/>
                <a:gd name="T1" fmla="*/ 127 h 196"/>
                <a:gd name="T2" fmla="*/ 45 w 240"/>
                <a:gd name="T3" fmla="*/ 171 h 196"/>
                <a:gd name="T4" fmla="*/ 72 w 240"/>
                <a:gd name="T5" fmla="*/ 162 h 196"/>
                <a:gd name="T6" fmla="*/ 87 w 240"/>
                <a:gd name="T7" fmla="*/ 193 h 196"/>
                <a:gd name="T8" fmla="*/ 132 w 240"/>
                <a:gd name="T9" fmla="*/ 172 h 196"/>
                <a:gd name="T10" fmla="*/ 153 w 240"/>
                <a:gd name="T11" fmla="*/ 184 h 196"/>
                <a:gd name="T12" fmla="*/ 163 w 240"/>
                <a:gd name="T13" fmla="*/ 189 h 196"/>
                <a:gd name="T14" fmla="*/ 183 w 240"/>
                <a:gd name="T15" fmla="*/ 183 h 196"/>
                <a:gd name="T16" fmla="*/ 199 w 240"/>
                <a:gd name="T17" fmla="*/ 184 h 196"/>
                <a:gd name="T18" fmla="*/ 219 w 240"/>
                <a:gd name="T19" fmla="*/ 196 h 196"/>
                <a:gd name="T20" fmla="*/ 231 w 240"/>
                <a:gd name="T21" fmla="*/ 181 h 196"/>
                <a:gd name="T22" fmla="*/ 237 w 240"/>
                <a:gd name="T23" fmla="*/ 163 h 196"/>
                <a:gd name="T24" fmla="*/ 223 w 240"/>
                <a:gd name="T25" fmla="*/ 64 h 196"/>
                <a:gd name="T26" fmla="*/ 144 w 240"/>
                <a:gd name="T27" fmla="*/ 0 h 196"/>
                <a:gd name="T28" fmla="*/ 52 w 240"/>
                <a:gd name="T29" fmla="*/ 7 h 196"/>
                <a:gd name="T30" fmla="*/ 31 w 240"/>
                <a:gd name="T31" fmla="*/ 13 h 196"/>
                <a:gd name="T32" fmla="*/ 13 w 240"/>
                <a:gd name="T33" fmla="*/ 24 h 196"/>
                <a:gd name="T34" fmla="*/ 7 w 240"/>
                <a:gd name="T35" fmla="*/ 43 h 196"/>
                <a:gd name="T36" fmla="*/ 3 w 240"/>
                <a:gd name="T37" fmla="*/ 139 h 196"/>
                <a:gd name="T38" fmla="*/ 13 w 240"/>
                <a:gd name="T39" fmla="*/ 136 h 19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40"/>
                <a:gd name="T61" fmla="*/ 0 h 196"/>
                <a:gd name="T62" fmla="*/ 240 w 240"/>
                <a:gd name="T63" fmla="*/ 196 h 19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40" h="196">
                  <a:moveTo>
                    <a:pt x="0" y="127"/>
                  </a:moveTo>
                  <a:cubicBezTo>
                    <a:pt x="13" y="145"/>
                    <a:pt x="25" y="161"/>
                    <a:pt x="45" y="171"/>
                  </a:cubicBezTo>
                  <a:cubicBezTo>
                    <a:pt x="56" y="169"/>
                    <a:pt x="62" y="164"/>
                    <a:pt x="72" y="162"/>
                  </a:cubicBezTo>
                  <a:cubicBezTo>
                    <a:pt x="74" y="173"/>
                    <a:pt x="75" y="191"/>
                    <a:pt x="87" y="193"/>
                  </a:cubicBezTo>
                  <a:cubicBezTo>
                    <a:pt x="105" y="190"/>
                    <a:pt x="116" y="177"/>
                    <a:pt x="132" y="172"/>
                  </a:cubicBezTo>
                  <a:cubicBezTo>
                    <a:pt x="139" y="177"/>
                    <a:pt x="145" y="180"/>
                    <a:pt x="153" y="184"/>
                  </a:cubicBezTo>
                  <a:cubicBezTo>
                    <a:pt x="156" y="186"/>
                    <a:pt x="163" y="189"/>
                    <a:pt x="163" y="189"/>
                  </a:cubicBezTo>
                  <a:cubicBezTo>
                    <a:pt x="172" y="187"/>
                    <a:pt x="175" y="185"/>
                    <a:pt x="183" y="183"/>
                  </a:cubicBezTo>
                  <a:cubicBezTo>
                    <a:pt x="189" y="179"/>
                    <a:pt x="193" y="180"/>
                    <a:pt x="199" y="184"/>
                  </a:cubicBezTo>
                  <a:cubicBezTo>
                    <a:pt x="204" y="192"/>
                    <a:pt x="210" y="195"/>
                    <a:pt x="219" y="196"/>
                  </a:cubicBezTo>
                  <a:cubicBezTo>
                    <a:pt x="224" y="192"/>
                    <a:pt x="229" y="187"/>
                    <a:pt x="231" y="181"/>
                  </a:cubicBezTo>
                  <a:cubicBezTo>
                    <a:pt x="233" y="175"/>
                    <a:pt x="237" y="163"/>
                    <a:pt x="237" y="163"/>
                  </a:cubicBezTo>
                  <a:cubicBezTo>
                    <a:pt x="236" y="134"/>
                    <a:pt x="240" y="92"/>
                    <a:pt x="223" y="64"/>
                  </a:cubicBezTo>
                  <a:cubicBezTo>
                    <a:pt x="215" y="14"/>
                    <a:pt x="192" y="3"/>
                    <a:pt x="144" y="0"/>
                  </a:cubicBezTo>
                  <a:cubicBezTo>
                    <a:pt x="113" y="1"/>
                    <a:pt x="83" y="6"/>
                    <a:pt x="52" y="7"/>
                  </a:cubicBezTo>
                  <a:cubicBezTo>
                    <a:pt x="45" y="9"/>
                    <a:pt x="38" y="12"/>
                    <a:pt x="31" y="13"/>
                  </a:cubicBezTo>
                  <a:cubicBezTo>
                    <a:pt x="24" y="16"/>
                    <a:pt x="19" y="18"/>
                    <a:pt x="13" y="24"/>
                  </a:cubicBezTo>
                  <a:cubicBezTo>
                    <a:pt x="12" y="30"/>
                    <a:pt x="10" y="37"/>
                    <a:pt x="7" y="43"/>
                  </a:cubicBezTo>
                  <a:cubicBezTo>
                    <a:pt x="2" y="75"/>
                    <a:pt x="3" y="107"/>
                    <a:pt x="3" y="139"/>
                  </a:cubicBezTo>
                  <a:lnTo>
                    <a:pt x="13" y="136"/>
                  </a:lnTo>
                </a:path>
              </a:pathLst>
            </a:custGeom>
            <a:ln w="31750">
              <a:noFill/>
              <a:round/>
              <a:headEnd/>
              <a:tailEnd type="triangle" w="med" len="med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44056" name="Freeform 292"/>
            <p:cNvSpPr>
              <a:spLocks/>
            </p:cNvSpPr>
            <p:nvPr/>
          </p:nvSpPr>
          <p:spPr bwMode="auto">
            <a:xfrm>
              <a:off x="2548" y="2017"/>
              <a:ext cx="175" cy="66"/>
            </a:xfrm>
            <a:custGeom>
              <a:avLst/>
              <a:gdLst>
                <a:gd name="T0" fmla="*/ 10 w 175"/>
                <a:gd name="T1" fmla="*/ 18 h 66"/>
                <a:gd name="T2" fmla="*/ 20 w 175"/>
                <a:gd name="T3" fmla="*/ 51 h 66"/>
                <a:gd name="T4" fmla="*/ 25 w 175"/>
                <a:gd name="T5" fmla="*/ 27 h 66"/>
                <a:gd name="T6" fmla="*/ 28 w 175"/>
                <a:gd name="T7" fmla="*/ 32 h 66"/>
                <a:gd name="T8" fmla="*/ 34 w 175"/>
                <a:gd name="T9" fmla="*/ 33 h 66"/>
                <a:gd name="T10" fmla="*/ 44 w 175"/>
                <a:gd name="T11" fmla="*/ 18 h 66"/>
                <a:gd name="T12" fmla="*/ 56 w 175"/>
                <a:gd name="T13" fmla="*/ 26 h 66"/>
                <a:gd name="T14" fmla="*/ 64 w 175"/>
                <a:gd name="T15" fmla="*/ 56 h 66"/>
                <a:gd name="T16" fmla="*/ 73 w 175"/>
                <a:gd name="T17" fmla="*/ 57 h 66"/>
                <a:gd name="T18" fmla="*/ 85 w 175"/>
                <a:gd name="T19" fmla="*/ 38 h 66"/>
                <a:gd name="T20" fmla="*/ 121 w 175"/>
                <a:gd name="T21" fmla="*/ 29 h 66"/>
                <a:gd name="T22" fmla="*/ 140 w 175"/>
                <a:gd name="T23" fmla="*/ 48 h 66"/>
                <a:gd name="T24" fmla="*/ 157 w 175"/>
                <a:gd name="T25" fmla="*/ 45 h 66"/>
                <a:gd name="T26" fmla="*/ 169 w 175"/>
                <a:gd name="T27" fmla="*/ 63 h 66"/>
                <a:gd name="T28" fmla="*/ 175 w 175"/>
                <a:gd name="T29" fmla="*/ 36 h 66"/>
                <a:gd name="T30" fmla="*/ 149 w 175"/>
                <a:gd name="T31" fmla="*/ 30 h 66"/>
                <a:gd name="T32" fmla="*/ 131 w 175"/>
                <a:gd name="T33" fmla="*/ 20 h 66"/>
                <a:gd name="T34" fmla="*/ 113 w 175"/>
                <a:gd name="T35" fmla="*/ 2 h 66"/>
                <a:gd name="T36" fmla="*/ 98 w 175"/>
                <a:gd name="T37" fmla="*/ 11 h 66"/>
                <a:gd name="T38" fmla="*/ 80 w 175"/>
                <a:gd name="T39" fmla="*/ 15 h 66"/>
                <a:gd name="T40" fmla="*/ 62 w 175"/>
                <a:gd name="T41" fmla="*/ 11 h 66"/>
                <a:gd name="T42" fmla="*/ 41 w 175"/>
                <a:gd name="T43" fmla="*/ 2 h 66"/>
                <a:gd name="T44" fmla="*/ 10 w 175"/>
                <a:gd name="T45" fmla="*/ 18 h 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5"/>
                <a:gd name="T70" fmla="*/ 0 h 66"/>
                <a:gd name="T71" fmla="*/ 175 w 175"/>
                <a:gd name="T72" fmla="*/ 66 h 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5" h="66">
                  <a:moveTo>
                    <a:pt x="10" y="18"/>
                  </a:moveTo>
                  <a:cubicBezTo>
                    <a:pt x="9" y="32"/>
                    <a:pt x="0" y="55"/>
                    <a:pt x="20" y="51"/>
                  </a:cubicBezTo>
                  <a:cubicBezTo>
                    <a:pt x="29" y="39"/>
                    <a:pt x="14" y="61"/>
                    <a:pt x="25" y="27"/>
                  </a:cubicBezTo>
                  <a:cubicBezTo>
                    <a:pt x="26" y="25"/>
                    <a:pt x="26" y="31"/>
                    <a:pt x="28" y="32"/>
                  </a:cubicBezTo>
                  <a:cubicBezTo>
                    <a:pt x="30" y="33"/>
                    <a:pt x="32" y="33"/>
                    <a:pt x="34" y="33"/>
                  </a:cubicBezTo>
                  <a:cubicBezTo>
                    <a:pt x="38" y="27"/>
                    <a:pt x="37" y="21"/>
                    <a:pt x="44" y="18"/>
                  </a:cubicBezTo>
                  <a:cubicBezTo>
                    <a:pt x="48" y="24"/>
                    <a:pt x="50" y="23"/>
                    <a:pt x="56" y="26"/>
                  </a:cubicBezTo>
                  <a:cubicBezTo>
                    <a:pt x="58" y="36"/>
                    <a:pt x="61" y="46"/>
                    <a:pt x="64" y="56"/>
                  </a:cubicBezTo>
                  <a:cubicBezTo>
                    <a:pt x="65" y="66"/>
                    <a:pt x="69" y="64"/>
                    <a:pt x="73" y="57"/>
                  </a:cubicBezTo>
                  <a:cubicBezTo>
                    <a:pt x="75" y="47"/>
                    <a:pt x="76" y="43"/>
                    <a:pt x="85" y="38"/>
                  </a:cubicBezTo>
                  <a:cubicBezTo>
                    <a:pt x="100" y="41"/>
                    <a:pt x="107" y="31"/>
                    <a:pt x="121" y="29"/>
                  </a:cubicBezTo>
                  <a:cubicBezTo>
                    <a:pt x="130" y="36"/>
                    <a:pt x="127" y="46"/>
                    <a:pt x="140" y="48"/>
                  </a:cubicBezTo>
                  <a:cubicBezTo>
                    <a:pt x="147" y="51"/>
                    <a:pt x="151" y="49"/>
                    <a:pt x="157" y="45"/>
                  </a:cubicBezTo>
                  <a:cubicBezTo>
                    <a:pt x="169" y="29"/>
                    <a:pt x="169" y="58"/>
                    <a:pt x="169" y="63"/>
                  </a:cubicBezTo>
                  <a:cubicBezTo>
                    <a:pt x="170" y="54"/>
                    <a:pt x="172" y="44"/>
                    <a:pt x="175" y="36"/>
                  </a:cubicBezTo>
                  <a:cubicBezTo>
                    <a:pt x="171" y="22"/>
                    <a:pt x="162" y="27"/>
                    <a:pt x="149" y="30"/>
                  </a:cubicBezTo>
                  <a:cubicBezTo>
                    <a:pt x="140" y="34"/>
                    <a:pt x="140" y="21"/>
                    <a:pt x="131" y="20"/>
                  </a:cubicBezTo>
                  <a:cubicBezTo>
                    <a:pt x="123" y="14"/>
                    <a:pt x="125" y="4"/>
                    <a:pt x="113" y="2"/>
                  </a:cubicBezTo>
                  <a:cubicBezTo>
                    <a:pt x="98" y="4"/>
                    <a:pt x="106" y="5"/>
                    <a:pt x="98" y="11"/>
                  </a:cubicBezTo>
                  <a:cubicBezTo>
                    <a:pt x="95" y="13"/>
                    <a:pt x="84" y="14"/>
                    <a:pt x="80" y="15"/>
                  </a:cubicBezTo>
                  <a:cubicBezTo>
                    <a:pt x="73" y="19"/>
                    <a:pt x="69" y="12"/>
                    <a:pt x="62" y="11"/>
                  </a:cubicBezTo>
                  <a:cubicBezTo>
                    <a:pt x="55" y="7"/>
                    <a:pt x="48" y="6"/>
                    <a:pt x="41" y="2"/>
                  </a:cubicBezTo>
                  <a:cubicBezTo>
                    <a:pt x="18" y="3"/>
                    <a:pt x="16" y="0"/>
                    <a:pt x="10" y="18"/>
                  </a:cubicBezTo>
                  <a:close/>
                </a:path>
              </a:pathLst>
            </a:custGeom>
            <a:solidFill>
              <a:srgbClr val="99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4044" name="Group 295"/>
          <p:cNvGrpSpPr>
            <a:grpSpLocks/>
          </p:cNvGrpSpPr>
          <p:nvPr/>
        </p:nvGrpSpPr>
        <p:grpSpPr bwMode="auto">
          <a:xfrm>
            <a:off x="2559050" y="4030663"/>
            <a:ext cx="381000" cy="381000"/>
            <a:chOff x="738" y="767"/>
            <a:chExt cx="240" cy="240"/>
          </a:xfrm>
        </p:grpSpPr>
        <p:sp>
          <p:nvSpPr>
            <p:cNvPr id="44051" name="Rectangle 293"/>
            <p:cNvSpPr>
              <a:spLocks noChangeArrowheads="1"/>
            </p:cNvSpPr>
            <p:nvPr/>
          </p:nvSpPr>
          <p:spPr bwMode="auto">
            <a:xfrm>
              <a:off x="834" y="767"/>
              <a:ext cx="48" cy="240"/>
            </a:xfrm>
            <a:prstGeom prst="rect">
              <a:avLst/>
            </a:prstGeom>
            <a:solidFill>
              <a:schemeClr val="tx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44052" name="Rectangle 294"/>
            <p:cNvSpPr>
              <a:spLocks noChangeArrowheads="1"/>
            </p:cNvSpPr>
            <p:nvPr/>
          </p:nvSpPr>
          <p:spPr bwMode="auto">
            <a:xfrm>
              <a:off x="738" y="863"/>
              <a:ext cx="240" cy="48"/>
            </a:xfrm>
            <a:prstGeom prst="rect">
              <a:avLst/>
            </a:prstGeom>
            <a:solidFill>
              <a:schemeClr val="tx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3857" name="Group 304"/>
          <p:cNvGrpSpPr>
            <a:grpSpLocks/>
          </p:cNvGrpSpPr>
          <p:nvPr/>
        </p:nvGrpSpPr>
        <p:grpSpPr bwMode="auto">
          <a:xfrm rot="-1460962">
            <a:off x="3902075" y="3657600"/>
            <a:ext cx="500063" cy="304800"/>
            <a:chOff x="1632" y="745"/>
            <a:chExt cx="315" cy="192"/>
          </a:xfrm>
        </p:grpSpPr>
        <p:sp>
          <p:nvSpPr>
            <p:cNvPr id="44049" name="Rectangle 302"/>
            <p:cNvSpPr>
              <a:spLocks noChangeArrowheads="1"/>
            </p:cNvSpPr>
            <p:nvPr/>
          </p:nvSpPr>
          <p:spPr bwMode="auto">
            <a:xfrm>
              <a:off x="1632" y="816"/>
              <a:ext cx="240" cy="48"/>
            </a:xfrm>
            <a:prstGeom prst="rect">
              <a:avLst/>
            </a:prstGeom>
            <a:solidFill>
              <a:schemeClr val="tx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44050" name="Freeform 303"/>
            <p:cNvSpPr>
              <a:spLocks/>
            </p:cNvSpPr>
            <p:nvPr/>
          </p:nvSpPr>
          <p:spPr bwMode="auto">
            <a:xfrm>
              <a:off x="1851" y="745"/>
              <a:ext cx="96" cy="192"/>
            </a:xfrm>
            <a:custGeom>
              <a:avLst/>
              <a:gdLst>
                <a:gd name="T0" fmla="*/ 0 w 96"/>
                <a:gd name="T1" fmla="*/ 0 h 192"/>
                <a:gd name="T2" fmla="*/ 0 w 96"/>
                <a:gd name="T3" fmla="*/ 192 h 192"/>
                <a:gd name="T4" fmla="*/ 96 w 96"/>
                <a:gd name="T5" fmla="*/ 96 h 192"/>
                <a:gd name="T6" fmla="*/ 0 w 96"/>
                <a:gd name="T7" fmla="*/ 0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"/>
                <a:gd name="T13" fmla="*/ 0 h 192"/>
                <a:gd name="T14" fmla="*/ 96 w 96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" h="192">
                  <a:moveTo>
                    <a:pt x="0" y="0"/>
                  </a:moveTo>
                  <a:lnTo>
                    <a:pt x="0" y="192"/>
                  </a:lnTo>
                  <a:lnTo>
                    <a:pt x="96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1750">
              <a:noFill/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3863" name="Group 305"/>
          <p:cNvGrpSpPr>
            <a:grpSpLocks/>
          </p:cNvGrpSpPr>
          <p:nvPr/>
        </p:nvGrpSpPr>
        <p:grpSpPr bwMode="auto">
          <a:xfrm rot="806705">
            <a:off x="3978275" y="4648200"/>
            <a:ext cx="500063" cy="304800"/>
            <a:chOff x="1632" y="745"/>
            <a:chExt cx="315" cy="192"/>
          </a:xfrm>
        </p:grpSpPr>
        <p:sp>
          <p:nvSpPr>
            <p:cNvPr id="44047" name="Rectangle 306"/>
            <p:cNvSpPr>
              <a:spLocks noChangeArrowheads="1"/>
            </p:cNvSpPr>
            <p:nvPr/>
          </p:nvSpPr>
          <p:spPr bwMode="auto">
            <a:xfrm>
              <a:off x="1632" y="816"/>
              <a:ext cx="240" cy="48"/>
            </a:xfrm>
            <a:prstGeom prst="rect">
              <a:avLst/>
            </a:prstGeom>
            <a:solidFill>
              <a:schemeClr val="tx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44048" name="Freeform 307"/>
            <p:cNvSpPr>
              <a:spLocks/>
            </p:cNvSpPr>
            <p:nvPr/>
          </p:nvSpPr>
          <p:spPr bwMode="auto">
            <a:xfrm>
              <a:off x="1851" y="745"/>
              <a:ext cx="96" cy="192"/>
            </a:xfrm>
            <a:custGeom>
              <a:avLst/>
              <a:gdLst>
                <a:gd name="T0" fmla="*/ 0 w 96"/>
                <a:gd name="T1" fmla="*/ 0 h 192"/>
                <a:gd name="T2" fmla="*/ 0 w 96"/>
                <a:gd name="T3" fmla="*/ 192 h 192"/>
                <a:gd name="T4" fmla="*/ 96 w 96"/>
                <a:gd name="T5" fmla="*/ 96 h 192"/>
                <a:gd name="T6" fmla="*/ 0 w 96"/>
                <a:gd name="T7" fmla="*/ 0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6"/>
                <a:gd name="T13" fmla="*/ 0 h 192"/>
                <a:gd name="T14" fmla="*/ 96 w 96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6" h="192">
                  <a:moveTo>
                    <a:pt x="0" y="0"/>
                  </a:moveTo>
                  <a:lnTo>
                    <a:pt x="0" y="192"/>
                  </a:lnTo>
                  <a:lnTo>
                    <a:pt x="96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1750">
              <a:noFill/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85800"/>
          </a:xfrm>
        </p:spPr>
        <p:txBody>
          <a:bodyPr>
            <a:noAutofit/>
          </a:bodyPr>
          <a:lstStyle/>
          <a:p>
            <a:r>
              <a:rPr lang="en-US" kern="0"/>
              <a:t>Harjoitukset saa tehdä pareittain!</a:t>
            </a:r>
            <a:endParaRPr lang="fi-FI"/>
          </a:p>
        </p:txBody>
      </p:sp>
      <p:sp>
        <p:nvSpPr>
          <p:cNvPr id="199" name="Text Box 2"/>
          <p:cNvSpPr txBox="1">
            <a:spLocks noChangeArrowheads="1"/>
          </p:cNvSpPr>
          <p:nvPr/>
        </p:nvSpPr>
        <p:spPr>
          <a:xfrm>
            <a:off x="103717" y="774712"/>
            <a:ext cx="9144000" cy="1358888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Kannattaa</a:t>
            </a:r>
            <a:r>
              <a:rPr lang="en-US" sz="2400" dirty="0"/>
              <a:t> </a:t>
            </a:r>
            <a:r>
              <a:rPr lang="en-US" sz="2400" dirty="0" err="1"/>
              <a:t>etsiä</a:t>
            </a:r>
            <a:r>
              <a:rPr lang="en-US" sz="2400" dirty="0"/>
              <a:t> </a:t>
            </a:r>
            <a:r>
              <a:rPr lang="en-US" sz="2400" dirty="0" err="1"/>
              <a:t>työpari</a:t>
            </a:r>
            <a:r>
              <a:rPr lang="en-US" sz="2400" dirty="0"/>
              <a:t> </a:t>
            </a:r>
            <a:r>
              <a:rPr lang="en-US" sz="2400" dirty="0" err="1"/>
              <a:t>heti</a:t>
            </a:r>
            <a:r>
              <a:rPr lang="en-US" sz="2400" dirty="0"/>
              <a:t> </a:t>
            </a:r>
            <a:r>
              <a:rPr lang="en-US" sz="2400" dirty="0" err="1"/>
              <a:t>kurssin</a:t>
            </a:r>
            <a:r>
              <a:rPr lang="en-US" sz="2400" dirty="0"/>
              <a:t> </a:t>
            </a:r>
            <a:r>
              <a:rPr lang="en-US" sz="2400" dirty="0" err="1"/>
              <a:t>alussa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Voit</a:t>
            </a:r>
            <a:r>
              <a:rPr lang="en-US" sz="2400" dirty="0"/>
              <a:t> </a:t>
            </a:r>
            <a:r>
              <a:rPr lang="en-US" sz="2400" dirty="0" err="1"/>
              <a:t>käyttää</a:t>
            </a:r>
            <a:r>
              <a:rPr lang="en-US" sz="2400" dirty="0"/>
              <a:t> </a:t>
            </a:r>
            <a:r>
              <a:rPr lang="en-US" sz="2400" dirty="0" err="1"/>
              <a:t>apuna</a:t>
            </a:r>
            <a:r>
              <a:rPr lang="en-US" sz="2400" dirty="0"/>
              <a:t> </a:t>
            </a:r>
            <a:r>
              <a:rPr lang="en-US" sz="2400" dirty="0" err="1"/>
              <a:t>esim</a:t>
            </a:r>
            <a:r>
              <a:rPr lang="en-US" sz="2400" dirty="0"/>
              <a:t>. </a:t>
            </a:r>
            <a:r>
              <a:rPr lang="en-US" sz="2400" dirty="0" err="1"/>
              <a:t>kurssin</a:t>
            </a:r>
            <a:r>
              <a:rPr lang="en-US" sz="2400" dirty="0"/>
              <a:t> </a:t>
            </a:r>
            <a:r>
              <a:rPr lang="en-US" sz="2400" dirty="0" err="1"/>
              <a:t>nettikanavia</a:t>
            </a:r>
            <a:r>
              <a:rPr lang="en-US" sz="2400" dirty="0"/>
              <a:t>.</a:t>
            </a:r>
          </a:p>
        </p:txBody>
      </p:sp>
      <p:sp>
        <p:nvSpPr>
          <p:cNvPr id="200" name="Text Box 2"/>
          <p:cNvSpPr txBox="1">
            <a:spLocks noChangeArrowheads="1"/>
          </p:cNvSpPr>
          <p:nvPr/>
        </p:nvSpPr>
        <p:spPr>
          <a:xfrm>
            <a:off x="228600" y="6324600"/>
            <a:ext cx="9144000" cy="679444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kern="0"/>
              <a:t>Yksinkin on lupa tehdä.</a:t>
            </a:r>
            <a:endParaRPr lang="fi-FI" sz="2400"/>
          </a:p>
        </p:txBody>
      </p:sp>
    </p:spTree>
    <p:extLst>
      <p:ext uri="{BB962C8B-B14F-4D97-AF65-F5344CB8AC3E}">
        <p14:creationId xmlns:p14="http://schemas.microsoft.com/office/powerpoint/2010/main" val="2407989006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Harjoitusryhmät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686800" cy="3810000"/>
          </a:xfrm>
        </p:spPr>
        <p:txBody>
          <a:bodyPr/>
          <a:lstStyle/>
          <a:p>
            <a:r>
              <a:rPr lang="en-US" dirty="0"/>
              <a:t>Tule </a:t>
            </a:r>
            <a:r>
              <a:rPr lang="en-US" dirty="0" err="1"/>
              <a:t>tekemään</a:t>
            </a:r>
            <a:r>
              <a:rPr lang="en-US" dirty="0"/>
              <a:t> </a:t>
            </a:r>
            <a:r>
              <a:rPr lang="en-US" dirty="0" err="1"/>
              <a:t>tehtäviä</a:t>
            </a:r>
            <a:r>
              <a:rPr lang="en-US" dirty="0"/>
              <a:t> </a:t>
            </a:r>
            <a:r>
              <a:rPr lang="en-US" dirty="0" err="1"/>
              <a:t>omaan</a:t>
            </a:r>
            <a:r>
              <a:rPr lang="en-US" dirty="0"/>
              <a:t> </a:t>
            </a:r>
            <a:r>
              <a:rPr lang="en-US" dirty="0" err="1"/>
              <a:t>tahtiin</a:t>
            </a:r>
            <a:r>
              <a:rPr lang="en-US" dirty="0"/>
              <a:t> ja </a:t>
            </a:r>
            <a:r>
              <a:rPr lang="en-US" dirty="0" err="1"/>
              <a:t>kysymään</a:t>
            </a:r>
            <a:r>
              <a:rPr lang="en-US" dirty="0"/>
              <a:t> </a:t>
            </a:r>
            <a:r>
              <a:rPr lang="en-US" dirty="0" err="1"/>
              <a:t>neuvoa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Yli</a:t>
            </a:r>
            <a:r>
              <a:rPr lang="en-US" dirty="0"/>
              <a:t> 40 </a:t>
            </a:r>
            <a:r>
              <a:rPr lang="en-US" dirty="0" err="1"/>
              <a:t>tuntia</a:t>
            </a:r>
            <a:r>
              <a:rPr lang="en-US" dirty="0"/>
              <a:t> </a:t>
            </a:r>
            <a:r>
              <a:rPr lang="en-US" dirty="0" err="1"/>
              <a:t>viikossa</a:t>
            </a:r>
            <a:r>
              <a:rPr lang="en-US" dirty="0"/>
              <a:t> </a:t>
            </a:r>
            <a:r>
              <a:rPr lang="en-US" dirty="0" err="1"/>
              <a:t>ensi</a:t>
            </a:r>
            <a:r>
              <a:rPr lang="en-US" dirty="0"/>
              <a:t> </a:t>
            </a:r>
            <a:r>
              <a:rPr lang="en-US" dirty="0" err="1"/>
              <a:t>torstaista</a:t>
            </a:r>
            <a:r>
              <a:rPr lang="en-US" dirty="0"/>
              <a:t> </a:t>
            </a:r>
            <a:r>
              <a:rPr lang="en-US" dirty="0" err="1"/>
              <a:t>alkaen</a:t>
            </a:r>
            <a:r>
              <a:rPr lang="en-US" dirty="0"/>
              <a:t> </a:t>
            </a:r>
            <a:r>
              <a:rPr lang="en-US" dirty="0" err="1"/>
              <a:t>kaikkina</a:t>
            </a:r>
            <a:r>
              <a:rPr lang="en-US" dirty="0"/>
              <a:t> </a:t>
            </a:r>
            <a:r>
              <a:rPr lang="en-US" dirty="0" err="1"/>
              <a:t>arkipäivinä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Ajat</a:t>
            </a:r>
            <a:r>
              <a:rPr lang="en-US" dirty="0"/>
              <a:t> ja </a:t>
            </a:r>
            <a:r>
              <a:rPr lang="en-US" dirty="0" err="1"/>
              <a:t>paikat</a:t>
            </a:r>
            <a:r>
              <a:rPr lang="en-US" dirty="0"/>
              <a:t> </a:t>
            </a:r>
            <a:r>
              <a:rPr lang="en-US" dirty="0" err="1"/>
              <a:t>löytyvät</a:t>
            </a:r>
            <a:r>
              <a:rPr lang="en-US" dirty="0"/>
              <a:t> A+:sta.</a:t>
            </a:r>
          </a:p>
          <a:p>
            <a:pPr lvl="1"/>
            <a:r>
              <a:rPr lang="en-US" dirty="0" err="1"/>
              <a:t>Enimmäkseen</a:t>
            </a:r>
            <a:r>
              <a:rPr lang="en-US" dirty="0"/>
              <a:t> </a:t>
            </a:r>
            <a:r>
              <a:rPr lang="en-US" dirty="0" err="1"/>
              <a:t>kampuksella</a:t>
            </a:r>
            <a:r>
              <a:rPr lang="en-US" dirty="0"/>
              <a:t> mutta </a:t>
            </a:r>
            <a:r>
              <a:rPr lang="en-US" dirty="0" err="1"/>
              <a:t>osin</a:t>
            </a:r>
            <a:r>
              <a:rPr lang="en-US" dirty="0"/>
              <a:t> </a:t>
            </a:r>
            <a:r>
              <a:rPr lang="en-US" dirty="0" err="1"/>
              <a:t>myös</a:t>
            </a:r>
            <a:r>
              <a:rPr lang="en-US" dirty="0"/>
              <a:t> </a:t>
            </a:r>
            <a:r>
              <a:rPr lang="en-US" dirty="0" err="1"/>
              <a:t>verkossa</a:t>
            </a:r>
            <a:r>
              <a:rPr lang="en-US" dirty="0"/>
              <a:t>.</a:t>
            </a:r>
          </a:p>
          <a:p>
            <a:endParaRPr lang="fi-FI" dirty="0"/>
          </a:p>
          <a:p>
            <a:r>
              <a:rPr lang="fi-FI" dirty="0"/>
              <a:t>Ei erillistä ilmoittautumista. Voit käydä vapaasti.</a:t>
            </a:r>
            <a:endParaRPr lang="en-US" dirty="0"/>
          </a:p>
          <a:p>
            <a:pPr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86237400"/>
      </p:ext>
    </p:extLst>
  </p:cSld>
  <p:clrMapOvr>
    <a:masterClrMapping/>
  </p:clrMapOvr>
  <p:transition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Piazza ja Telegram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" y="1195388"/>
            <a:ext cx="7757160" cy="4595812"/>
          </a:xfrm>
        </p:spPr>
        <p:txBody>
          <a:bodyPr/>
          <a:lstStyle/>
          <a:p>
            <a:pPr>
              <a:buNone/>
            </a:pPr>
            <a:endParaRPr lang="en-US" sz="1600" dirty="0"/>
          </a:p>
          <a:p>
            <a:r>
              <a:rPr lang="en-US" dirty="0"/>
              <a:t>Piazza-</a:t>
            </a:r>
            <a:r>
              <a:rPr lang="en-US" dirty="0" err="1"/>
              <a:t>niminen</a:t>
            </a:r>
            <a:r>
              <a:rPr lang="en-US" dirty="0"/>
              <a:t> </a:t>
            </a:r>
            <a:r>
              <a:rPr lang="en-US" dirty="0" err="1"/>
              <a:t>keskustelupalsta</a:t>
            </a:r>
            <a:r>
              <a:rPr lang="en-US" dirty="0"/>
              <a:t> </a:t>
            </a:r>
            <a:r>
              <a:rPr lang="en-US" dirty="0" err="1"/>
              <a:t>webissä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Voit</a:t>
            </a:r>
            <a:r>
              <a:rPr lang="en-US" dirty="0"/>
              <a:t> </a:t>
            </a:r>
            <a:r>
              <a:rPr lang="en-US" dirty="0" err="1"/>
              <a:t>jättää</a:t>
            </a:r>
            <a:r>
              <a:rPr lang="en-US" dirty="0"/>
              <a:t> </a:t>
            </a:r>
            <a:r>
              <a:rPr lang="en-US" dirty="0" err="1"/>
              <a:t>kysymyksiä</a:t>
            </a:r>
            <a:r>
              <a:rPr lang="en-US" dirty="0"/>
              <a:t> </a:t>
            </a:r>
            <a:r>
              <a:rPr lang="en-US" dirty="0" err="1"/>
              <a:t>henkilökunnan</a:t>
            </a:r>
            <a:r>
              <a:rPr lang="en-US" dirty="0"/>
              <a:t> tai </a:t>
            </a:r>
            <a:r>
              <a:rPr lang="en-US" dirty="0" err="1"/>
              <a:t>muiden</a:t>
            </a:r>
            <a:r>
              <a:rPr lang="en-US" dirty="0"/>
              <a:t> </a:t>
            </a:r>
            <a:r>
              <a:rPr lang="en-US" dirty="0" err="1"/>
              <a:t>opiskelijoiden</a:t>
            </a:r>
            <a:r>
              <a:rPr lang="en-US" dirty="0"/>
              <a:t> </a:t>
            </a:r>
            <a:r>
              <a:rPr lang="en-US" dirty="0" err="1"/>
              <a:t>vastattaviksi</a:t>
            </a:r>
            <a:r>
              <a:rPr lang="en-US" dirty="0"/>
              <a:t>.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/>
              <a:t>Telegram-ryhmä</a:t>
            </a:r>
            <a:endParaRPr lang="en-US" i="1" dirty="0"/>
          </a:p>
          <a:p>
            <a:pPr lvl="1"/>
            <a:r>
              <a:rPr lang="en-US" dirty="0" err="1"/>
              <a:t>Reaaliaikaista</a:t>
            </a:r>
            <a:r>
              <a:rPr lang="en-US" dirty="0"/>
              <a:t> </a:t>
            </a:r>
            <a:r>
              <a:rPr lang="en-US" dirty="0" err="1"/>
              <a:t>juttelua</a:t>
            </a:r>
            <a:r>
              <a:rPr lang="en-US" dirty="0"/>
              <a:t> </a:t>
            </a:r>
            <a:r>
              <a:rPr lang="en-US" dirty="0" err="1"/>
              <a:t>kurssista</a:t>
            </a:r>
            <a:r>
              <a:rPr lang="en-US" dirty="0"/>
              <a:t>. </a:t>
            </a:r>
          </a:p>
          <a:p>
            <a:pPr lvl="1"/>
            <a:endParaRPr lang="en-US" dirty="0"/>
          </a:p>
          <a:p>
            <a:r>
              <a:rPr lang="en-US" dirty="0" err="1"/>
              <a:t>Linkit</a:t>
            </a:r>
            <a:r>
              <a:rPr lang="en-US" dirty="0"/>
              <a:t> </a:t>
            </a:r>
            <a:r>
              <a:rPr lang="en-US"/>
              <a:t>A+:n valikossa ja kurssimateriaalin </a:t>
            </a:r>
            <a:r>
              <a:rPr lang="en-US" dirty="0" err="1"/>
              <a:t>ensimmäisessä</a:t>
            </a:r>
            <a:r>
              <a:rPr lang="en-US" dirty="0"/>
              <a:t> </a:t>
            </a:r>
            <a:r>
              <a:rPr lang="en-US" dirty="0" err="1"/>
              <a:t>luvussa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96171"/>
      </p:ext>
    </p:extLst>
  </p:cSld>
  <p:clrMapOvr>
    <a:masterClrMapping/>
  </p:clrMapOvr>
  <p:transition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Viikkokoosteet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" y="1195388"/>
            <a:ext cx="7757160" cy="4595812"/>
          </a:xfrm>
        </p:spPr>
        <p:txBody>
          <a:bodyPr/>
          <a:lstStyle/>
          <a:p>
            <a:pPr>
              <a:buNone/>
            </a:pPr>
            <a:endParaRPr lang="en-US" sz="1600"/>
          </a:p>
          <a:p>
            <a:r>
              <a:rPr lang="en-US"/>
              <a:t>Julkaisen viikoittain deadlinen jälkeen A+:ssa.</a:t>
            </a:r>
          </a:p>
          <a:p>
            <a:endParaRPr lang="en-US"/>
          </a:p>
          <a:p>
            <a:r>
              <a:rPr lang="en-US"/>
              <a:t>Täydentävät muuta materiaalia.</a:t>
            </a:r>
            <a:endParaRPr lang="en-US" i="1"/>
          </a:p>
          <a:p>
            <a:pPr lvl="1"/>
            <a:r>
              <a:rPr lang="en-US"/>
              <a:t>Vastauksia opiskelijoiden kysymyksiin</a:t>
            </a:r>
          </a:p>
          <a:p>
            <a:pPr lvl="1"/>
            <a:r>
              <a:rPr lang="en-US"/>
              <a:t>Esimerkkiratkaisuja</a:t>
            </a:r>
          </a:p>
          <a:p>
            <a:pPr lvl="1"/>
            <a:r>
              <a:rPr lang="en-US"/>
              <a:t>Bonusaiheita</a:t>
            </a:r>
          </a:p>
          <a:p>
            <a:pPr lvl="1"/>
            <a:r>
              <a:rPr lang="en-US"/>
              <a:t>Yms.</a:t>
            </a:r>
          </a:p>
          <a:p>
            <a:pPr lvl="1"/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11596"/>
      </p:ext>
    </p:extLst>
  </p:cSld>
  <p:clrMapOvr>
    <a:masterClrMapping/>
  </p:clrMapOvr>
  <p:transition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Luennot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491" y="1447800"/>
            <a:ext cx="7620000" cy="1776412"/>
          </a:xfrm>
        </p:spPr>
        <p:txBody>
          <a:bodyPr/>
          <a:lstStyle/>
          <a:p>
            <a:r>
              <a:rPr lang="fi-FI" dirty="0"/>
              <a:t>Tämän johdannon jälkeen vain yksi, eikä sekään ole perinteinen luento.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E33BABE-4BC5-35A6-7DC6-E6206A10B6CA}"/>
              </a:ext>
            </a:extLst>
          </p:cNvPr>
          <p:cNvSpPr txBox="1">
            <a:spLocks noChangeArrowheads="1"/>
          </p:cNvSpPr>
          <p:nvPr/>
        </p:nvSpPr>
        <p:spPr>
          <a:xfrm>
            <a:off x="415491" y="1447800"/>
            <a:ext cx="7620000" cy="45958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Tämän johdannon jälkeen vain yksi, eikä sekään ole perinteinen luento:</a:t>
            </a:r>
          </a:p>
          <a:p>
            <a:pPr lvl="1"/>
            <a:endParaRPr lang="fi-FI" dirty="0"/>
          </a:p>
          <a:p>
            <a:r>
              <a:rPr lang="fi-FI" dirty="0"/>
              <a:t>Päätöstilaisuus </a:t>
            </a:r>
            <a:r>
              <a:rPr lang="en-FI"/>
              <a:t>ma</a:t>
            </a:r>
            <a:r>
              <a:rPr lang="fi-FI"/>
              <a:t> </a:t>
            </a:r>
            <a:r>
              <a:rPr lang="en-US" dirty="0"/>
              <a:t>7</a:t>
            </a:r>
            <a:r>
              <a:rPr lang="fi-FI"/>
              <a:t>.12</a:t>
            </a:r>
            <a:r>
              <a:rPr lang="fi-FI" dirty="0"/>
              <a:t>. klo 1</a:t>
            </a:r>
            <a:r>
              <a:rPr lang="en-FI" dirty="0"/>
              <a:t>4–</a:t>
            </a:r>
            <a:r>
              <a:rPr lang="fi-FI" dirty="0"/>
              <a:t>1</a:t>
            </a:r>
            <a:r>
              <a:rPr lang="en-FI" dirty="0"/>
              <a:t>6</a:t>
            </a:r>
            <a:r>
              <a:rPr lang="fi-FI" dirty="0"/>
              <a:t>. </a:t>
            </a:r>
          </a:p>
          <a:p>
            <a:pPr lvl="1"/>
            <a:r>
              <a:rPr lang="fi-FI" dirty="0"/>
              <a:t>Katsotaan, mihin on päästy ja mitä voisi tehdä seuraavaksi.</a:t>
            </a:r>
          </a:p>
          <a:p>
            <a:pPr lvl="1"/>
            <a:r>
              <a:rPr lang="fi-FI" dirty="0"/>
              <a:t>Assarien suosikkitekstipelejä esitellään ja palkitaan, jatkokursseja mainostetaan, robottiturnauksen finaalit yms. kivaa.</a:t>
            </a:r>
          </a:p>
          <a:p>
            <a:pPr lvl="1"/>
            <a:r>
              <a:rPr lang="fi-FI" dirty="0"/>
              <a:t>Pääosin englanniksi.</a:t>
            </a:r>
          </a:p>
        </p:txBody>
      </p:sp>
    </p:spTree>
    <p:extLst>
      <p:ext uri="{BB962C8B-B14F-4D97-AF65-F5344CB8AC3E}">
        <p14:creationId xmlns:p14="http://schemas.microsoft.com/office/powerpoint/2010/main" val="4247327054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Tervetuloa</a:t>
            </a:r>
            <a:r>
              <a:rPr lang="en-US" dirty="0"/>
              <a:t>!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162800" cy="3810000"/>
          </a:xfrm>
        </p:spPr>
        <p:txBody>
          <a:bodyPr/>
          <a:lstStyle/>
          <a:p>
            <a:r>
              <a:rPr lang="fi-FI" dirty="0"/>
              <a:t>Työmääräpelottelusta huolimatta kurssi on täysin suoritettavissa, kunhan on aktiivinen!</a:t>
            </a:r>
          </a:p>
          <a:p>
            <a:endParaRPr lang="fi-FI"/>
          </a:p>
          <a:p>
            <a:r>
              <a:rPr lang="fi-FI"/>
              <a:t>Olemme </a:t>
            </a:r>
            <a:r>
              <a:rPr lang="fi-FI" dirty="0"/>
              <a:t>yrittäneet suunnitella kurssin mahdollisimman opiskelijaystävälliseksi, jotta työtuntisi olisivat tehokkaita ja oppisit </a:t>
            </a:r>
            <a:r>
              <a:rPr lang="fi-FI"/>
              <a:t>paljon.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23035672"/>
      </p:ext>
    </p:extLst>
  </p:cSld>
  <p:clrMapOvr>
    <a:masterClrMapping/>
  </p:clrMapOvr>
  <p:transition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5069B05-F2BF-41FE-927C-D3844D0786A8}"/>
              </a:ext>
            </a:extLst>
          </p:cNvPr>
          <p:cNvSpPr/>
          <p:nvPr/>
        </p:nvSpPr>
        <p:spPr>
          <a:xfrm rot="526143">
            <a:off x="2087785" y="158403"/>
            <a:ext cx="21559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Kurssi vaikuttaa haastavalta mutta mielenkiintoiselta.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Jännittää mutta olen innokas 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oppimaan ohjelmointia!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5760AE-CA0E-4C28-B5C0-DAF373CFAD7A}"/>
              </a:ext>
            </a:extLst>
          </p:cNvPr>
          <p:cNvSpPr/>
          <p:nvPr/>
        </p:nvSpPr>
        <p:spPr>
          <a:xfrm rot="235688">
            <a:off x="-35833" y="5109886"/>
            <a:ext cx="27477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Kurssi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vaikuttaa mielenkiintoiselta, vaikka työtä ilmeisesti sen eteen saa tehdä.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On myös kiva huomata, että tämän kurssin eteen on selkeästi nähty vaivaa ja sitä halutaan kehittää koko ajan.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2DC0CD-0F02-414D-A705-7D688CAA6E8C}"/>
              </a:ext>
            </a:extLst>
          </p:cNvPr>
          <p:cNvSpPr/>
          <p:nvPr/>
        </p:nvSpPr>
        <p:spPr>
          <a:xfrm rot="21048195">
            <a:off x="2641763" y="5662044"/>
            <a:ext cx="23595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I feel like this is a </a:t>
            </a:r>
            <a:r>
              <a:rPr lang="en-GB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good setup for a course</a:t>
            </a:r>
            <a:r>
              <a:rPr lang="en-GB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, I'd rather take a course where I have to do assignments rather than go on lectures.</a:t>
            </a:r>
            <a:endParaRPr lang="fi-FI" sz="1200" dirty="0">
              <a:solidFill>
                <a:srgbClr val="E46C0A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73CC00-47CD-4B1F-8F1A-92D56DE768DB}"/>
              </a:ext>
            </a:extLst>
          </p:cNvPr>
          <p:cNvSpPr/>
          <p:nvPr/>
        </p:nvSpPr>
        <p:spPr>
          <a:xfrm rot="21121173">
            <a:off x="7278693" y="1697886"/>
            <a:ext cx="18853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Odotan innolla O1 kurssia.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Olen kuullut tästä kurssista vain hyvää 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ystäviltäni, jotka ovat suorittaneet sen aikaisemmin.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E2B558-45BF-4D4A-8729-601F57CB8B29}"/>
              </a:ext>
            </a:extLst>
          </p:cNvPr>
          <p:cNvSpPr/>
          <p:nvPr/>
        </p:nvSpPr>
        <p:spPr>
          <a:xfrm rot="21259117">
            <a:off x="-184389" y="267032"/>
            <a:ext cx="287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Kiinnostaa 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ja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jännittää</a:t>
            </a:r>
            <a:endParaRPr lang="fi-FI" sz="1200" dirty="0">
              <a:solidFill>
                <a:srgbClr val="E46C0A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5FB287-3271-4557-A9FE-1926ED166957}"/>
              </a:ext>
            </a:extLst>
          </p:cNvPr>
          <p:cNvSpPr/>
          <p:nvPr/>
        </p:nvSpPr>
        <p:spPr>
          <a:xfrm rot="21432716">
            <a:off x="5967757" y="2449411"/>
            <a:ext cx="15937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Odotan mielenkiinnolla kurssia. Vähän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jännittää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tehtävien haastavuus, mutta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onneksi apua on saatavilla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9C03676-A6C1-49A4-817C-5D1E17557E98}"/>
              </a:ext>
            </a:extLst>
          </p:cNvPr>
          <p:cNvSpPr/>
          <p:nvPr/>
        </p:nvSpPr>
        <p:spPr>
          <a:xfrm rot="219986">
            <a:off x="6861781" y="4514775"/>
            <a:ext cx="22402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I'm feeling quite </a:t>
            </a:r>
            <a:r>
              <a:rPr lang="en-GB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nervous</a:t>
            </a:r>
            <a:r>
              <a:rPr lang="en-GB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about this course, as it seems rather </a:t>
            </a:r>
            <a:r>
              <a:rPr lang="en-GB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laborious</a:t>
            </a:r>
            <a:r>
              <a:rPr lang="en-GB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 However, I hope these Telegram groups and the Piazza platform will be of good use during my struggles!</a:t>
            </a:r>
            <a:endParaRPr lang="fi-FI" sz="1200" dirty="0">
              <a:solidFill>
                <a:srgbClr val="E46C0A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919223-D8BE-4733-B3A6-D1C5BFFBD304}"/>
              </a:ext>
            </a:extLst>
          </p:cNvPr>
          <p:cNvSpPr/>
          <p:nvPr/>
        </p:nvSpPr>
        <p:spPr>
          <a:xfrm rot="21083861">
            <a:off x="4576232" y="4231584"/>
            <a:ext cx="2629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Pienellä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jännityksellä kiinnostaa, kuinka työläs 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tämä kurssi tulee olemaan. </a:t>
            </a:r>
            <a:endParaRPr lang="en-GB" sz="1200" dirty="0">
              <a:solidFill>
                <a:srgbClr val="E46C0A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D3E29C-2C0B-4523-8C8B-E4484D225A68}"/>
              </a:ext>
            </a:extLst>
          </p:cNvPr>
          <p:cNvSpPr/>
          <p:nvPr/>
        </p:nvSpPr>
        <p:spPr>
          <a:xfrm rot="223627">
            <a:off x="4914982" y="5109885"/>
            <a:ext cx="21867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Olen innoissani, koska koodaus kuulostaa mielenkiintoiselta ja toivon että pääsen kurssilla ihan sinne C-tehtäviin asti. Eli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pelottaa ja samalla innostuttaa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BAD7456-2D20-4EA6-B651-68857C153966}"/>
              </a:ext>
            </a:extLst>
          </p:cNvPr>
          <p:cNvSpPr/>
          <p:nvPr/>
        </p:nvSpPr>
        <p:spPr>
          <a:xfrm rot="330842">
            <a:off x="13300" y="2637486"/>
            <a:ext cx="18426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Hyvältä vaikuttaa. Ei ole aikaisempaa koodauskokemusta, mutta </a:t>
            </a:r>
            <a:r>
              <a:rPr lang="fi-FI" sz="1200" b="1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haluan oppia</a:t>
            </a:r>
            <a:r>
              <a:rPr lang="fi-FI" sz="120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 </a:t>
            </a:r>
            <a:endParaRPr lang="fi-FI" sz="1200" dirty="0">
              <a:solidFill>
                <a:srgbClr val="E46C0A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608AF63-0129-4DBE-89B7-4189EA3027B1}"/>
              </a:ext>
            </a:extLst>
          </p:cNvPr>
          <p:cNvSpPr/>
          <p:nvPr/>
        </p:nvSpPr>
        <p:spPr>
          <a:xfrm rot="288753">
            <a:off x="2414962" y="1404455"/>
            <a:ext cx="2948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It seems </a:t>
            </a:r>
            <a:r>
              <a:rPr lang="en-GB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fun</a:t>
            </a:r>
            <a:r>
              <a:rPr lang="en-GB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that the course is based mostly on doing exercises. It's also nice that you have so much </a:t>
            </a:r>
            <a:r>
              <a:rPr lang="en-GB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freedom</a:t>
            </a:r>
            <a:r>
              <a:rPr lang="en-GB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to choose when and what exercises to do.</a:t>
            </a:r>
            <a:endParaRPr lang="fi-FI" sz="1200" b="1" dirty="0">
              <a:solidFill>
                <a:srgbClr val="FF0000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EC56E5-5226-42D1-BAFA-B46F95F1CCE1}"/>
              </a:ext>
            </a:extLst>
          </p:cNvPr>
          <p:cNvSpPr/>
          <p:nvPr/>
        </p:nvSpPr>
        <p:spPr>
          <a:xfrm rot="335161">
            <a:off x="2454866" y="4437760"/>
            <a:ext cx="23107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chemeClr val="accent6">
                    <a:lumMod val="75000"/>
                  </a:schemeClr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Olen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innoissani</a:t>
            </a:r>
            <a:r>
              <a:rPr lang="fi-FI" sz="1200" dirty="0">
                <a:solidFill>
                  <a:schemeClr val="accent6">
                    <a:lumMod val="75000"/>
                  </a:schemeClr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koodauksen oppimisesta. Haluan saada mahdollisimman korkean arvosanan ja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oppia niin paljon kuin vain pystyn</a:t>
            </a:r>
            <a:r>
              <a:rPr lang="fi-FI" sz="1200" dirty="0">
                <a:solidFill>
                  <a:schemeClr val="accent6">
                    <a:lumMod val="75000"/>
                  </a:schemeClr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2EB5D8-B172-4C6D-8E19-C3F300C3E035}"/>
              </a:ext>
            </a:extLst>
          </p:cNvPr>
          <p:cNvSpPr/>
          <p:nvPr/>
        </p:nvSpPr>
        <p:spPr>
          <a:xfrm rot="21314444">
            <a:off x="160994" y="1755454"/>
            <a:ext cx="1962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Vähän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jännittää 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ohjelmointi, mutta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eiköhän tää tästä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!</a:t>
            </a:r>
            <a:endParaRPr lang="en-GB" sz="1200" dirty="0">
              <a:solidFill>
                <a:srgbClr val="E46C0A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DA64E8-439C-4F00-92E8-BF75D43A6652}"/>
              </a:ext>
            </a:extLst>
          </p:cNvPr>
          <p:cNvSpPr/>
          <p:nvPr/>
        </p:nvSpPr>
        <p:spPr>
          <a:xfrm rot="21060736">
            <a:off x="5394440" y="393485"/>
            <a:ext cx="1967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b="1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Mielenkiinnolla ja kauhunsekaisin tuntein</a:t>
            </a:r>
            <a:r>
              <a:rPr lang="fi-FI" sz="120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odotan mitä tuleman pitää! Tästä tää lähtee!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14476C2-CB89-43DE-A693-9F72CF48EB66}"/>
              </a:ext>
            </a:extLst>
          </p:cNvPr>
          <p:cNvSpPr/>
          <p:nvPr/>
        </p:nvSpPr>
        <p:spPr>
          <a:xfrm rot="21193702">
            <a:off x="6845483" y="5893631"/>
            <a:ext cx="23113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Olen innoissani kurssista, sillä viimein tuntuu siltä että </a:t>
            </a:r>
            <a:r>
              <a:rPr lang="fi-FI" sz="1200" b="1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pääsee opiskelemaan asioita, jotka oikeasti kiinnostavat</a:t>
            </a:r>
            <a:r>
              <a:rPr lang="fi-FI" sz="120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:)</a:t>
            </a:r>
            <a:endParaRPr lang="en-US" sz="1200" b="1" dirty="0">
              <a:solidFill>
                <a:srgbClr val="FF0000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31459AE-67B1-4797-AABA-F5FEDE5CE76D}"/>
              </a:ext>
            </a:extLst>
          </p:cNvPr>
          <p:cNvSpPr/>
          <p:nvPr/>
        </p:nvSpPr>
        <p:spPr>
          <a:xfrm rot="21397441">
            <a:off x="-34966" y="3851738"/>
            <a:ext cx="2059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Kurssin toimintamallit vaikuttavat hyviltä, mutta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työmäärä ja -kaverin löytäminen jännittävät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DEC7B6A-F2B0-4706-8AA1-36A9D2C4E2AA}"/>
              </a:ext>
            </a:extLst>
          </p:cNvPr>
          <p:cNvSpPr/>
          <p:nvPr/>
        </p:nvSpPr>
        <p:spPr>
          <a:xfrm rot="185777">
            <a:off x="5538251" y="1580030"/>
            <a:ext cx="1788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Odotan innolla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mitä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haasteita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tämä kurssi antaa!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B3198A8-C10D-4A2F-AF03-C5A1780F69CB}"/>
              </a:ext>
            </a:extLst>
          </p:cNvPr>
          <p:cNvSpPr/>
          <p:nvPr/>
        </p:nvSpPr>
        <p:spPr>
          <a:xfrm rot="21322020">
            <a:off x="3534314" y="2399143"/>
            <a:ext cx="25741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Vaikka kurssi vaikuttaakin työläältä,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ei sitä esitetä ylitsepääsemättömänä vaan pikemminkin haasteena. Vinkkejä suorittamiseen jaetaan myös runsaasti, joka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lohduttaa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näin ainakin henkilöä, joka on ottamassa aivan ensimmäisiä askelia ohjelmoinnin parissa.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7EB5E1-06B5-4251-93A2-55C22F9B033D}"/>
              </a:ext>
            </a:extLst>
          </p:cNvPr>
          <p:cNvSpPr txBox="1"/>
          <p:nvPr/>
        </p:nvSpPr>
        <p:spPr>
          <a:xfrm>
            <a:off x="-38100" y="6629400"/>
            <a:ext cx="35734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valikoima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materiaalin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luvusta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lähetettyjä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palauteviestejä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A8353A0-DE14-42AA-951D-00AD4C82B03E}"/>
              </a:ext>
            </a:extLst>
          </p:cNvPr>
          <p:cNvSpPr/>
          <p:nvPr/>
        </p:nvSpPr>
        <p:spPr>
          <a:xfrm rot="303636">
            <a:off x="242474" y="879211"/>
            <a:ext cx="21705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Odotan innolla kurssia ja positiivinen yllätys oli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mahdollisuus tehdä tehtäviä parin kanssa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2A7F66-E73F-FC9D-5DC3-677A482B8E98}"/>
              </a:ext>
            </a:extLst>
          </p:cNvPr>
          <p:cNvSpPr/>
          <p:nvPr/>
        </p:nvSpPr>
        <p:spPr>
          <a:xfrm rot="316507">
            <a:off x="7507763" y="392144"/>
            <a:ext cx="15165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En ole koskaan aiemmin ohjelmoinut, joten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saa nähdä kuinka vaikeaa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tästä tulee.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781C2A-3A46-ABDD-7723-D6168296EDD3}"/>
              </a:ext>
            </a:extLst>
          </p:cNvPr>
          <p:cNvSpPr/>
          <p:nvPr/>
        </p:nvSpPr>
        <p:spPr>
          <a:xfrm rot="341356">
            <a:off x="7410681" y="3133157"/>
            <a:ext cx="16862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I'm feeling quite </a:t>
            </a:r>
            <a:r>
              <a:rPr lang="en-US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relieved </a:t>
            </a:r>
            <a:r>
              <a:rPr lang="en-US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that O1 is a </a:t>
            </a:r>
            <a:r>
              <a:rPr lang="en-US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beginner friendly course</a:t>
            </a:r>
            <a:r>
              <a:rPr lang="en-US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and I still can start learning programming in university.</a:t>
            </a:r>
            <a:endParaRPr lang="fi-FI" sz="1200" dirty="0">
              <a:solidFill>
                <a:srgbClr val="E46C0A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B09AE3-9980-035C-700C-1B7D62497083}"/>
              </a:ext>
            </a:extLst>
          </p:cNvPr>
          <p:cNvSpPr/>
          <p:nvPr/>
        </p:nvSpPr>
        <p:spPr>
          <a:xfrm rot="21219728">
            <a:off x="1684665" y="2254759"/>
            <a:ext cx="1604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dirty="0">
                <a:solidFill>
                  <a:schemeClr val="accent6">
                    <a:lumMod val="75000"/>
                  </a:schemeClr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toivottavasti kurssi </a:t>
            </a:r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aikoo olla hyvä</a:t>
            </a:r>
            <a:r>
              <a:rPr lang="fi-FI" sz="1200" dirty="0">
                <a:solidFill>
                  <a:schemeClr val="accent6">
                    <a:lumMod val="75000"/>
                  </a:schemeClr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ja opin jotain.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A286D3-EAB3-E09F-3FA1-87AC423C1AD2}"/>
              </a:ext>
            </a:extLst>
          </p:cNvPr>
          <p:cNvSpPr/>
          <p:nvPr/>
        </p:nvSpPr>
        <p:spPr>
          <a:xfrm rot="219458">
            <a:off x="2010239" y="2984826"/>
            <a:ext cx="160481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chemeClr val="accent6">
                    <a:lumMod val="75000"/>
                  </a:schemeClr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From the short time I've spent looking through the material included in this course, the design and direction </a:t>
            </a:r>
            <a:r>
              <a:rPr lang="en-GB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seems very professional</a:t>
            </a:r>
            <a:endParaRPr lang="fi-FI" sz="1200" b="1" dirty="0">
              <a:solidFill>
                <a:srgbClr val="FF0000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AB84A0-1DF4-4F1B-1053-B2AB5E522BF9}"/>
              </a:ext>
            </a:extLst>
          </p:cNvPr>
          <p:cNvSpPr/>
          <p:nvPr/>
        </p:nvSpPr>
        <p:spPr>
          <a:xfrm rot="158544">
            <a:off x="4056954" y="582482"/>
            <a:ext cx="15080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200" b="1" dirty="0">
                <a:solidFill>
                  <a:srgbClr val="FF0000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Kiva päästä oikeasti oppimaan</a:t>
            </a:r>
            <a:r>
              <a:rPr lang="fi-FI" sz="1200" dirty="0">
                <a:solidFill>
                  <a:srgbClr val="E46C0A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 ohjelmoinnin perusteita!</a:t>
            </a:r>
            <a:endParaRPr lang="en-GB" sz="1200" dirty="0">
              <a:solidFill>
                <a:srgbClr val="E46C0A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06849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9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9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9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1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9" grpId="0"/>
      <p:bldP spid="23" grpId="0"/>
      <p:bldP spid="24" grpId="0"/>
      <p:bldP spid="25" grpId="0"/>
      <p:bldP spid="26" grpId="0"/>
      <p:bldP spid="27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2" grpId="0"/>
      <p:bldP spid="3" grpId="0"/>
      <p:bldP spid="6" grpId="0"/>
      <p:bldP spid="4" grpId="0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685800"/>
          </a:xfrm>
        </p:spPr>
        <p:txBody>
          <a:bodyPr>
            <a:noAutofit/>
          </a:bodyPr>
          <a:lstStyle/>
          <a:p>
            <a:r>
              <a:rPr lang="fi-FI" sz="4000"/>
              <a:t>Sitten asiaan</a:t>
            </a:r>
          </a:p>
        </p:txBody>
      </p:sp>
    </p:spTree>
    <p:extLst>
      <p:ext uri="{BB962C8B-B14F-4D97-AF65-F5344CB8AC3E}">
        <p14:creationId xmlns:p14="http://schemas.microsoft.com/office/powerpoint/2010/main" val="1189960183"/>
      </p:ext>
    </p:extLst>
  </p:cSld>
  <p:clrMapOvr>
    <a:masterClrMapping/>
  </p:clrMapOvr>
  <p:transition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Ohjelmointi?</a:t>
            </a:r>
            <a:endParaRPr lang="en-US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086600" cy="2505492"/>
          </a:xfrm>
        </p:spPr>
        <p:txBody>
          <a:bodyPr/>
          <a:lstStyle/>
          <a:p>
            <a:r>
              <a:rPr lang="fi-FI" dirty="0"/>
              <a:t>Ohjelmointi on ohjeistuksien laatimista tietokoneelle.</a:t>
            </a:r>
          </a:p>
          <a:p>
            <a:pPr lvl="1"/>
            <a:r>
              <a:rPr lang="fi-FI" dirty="0"/>
              <a:t>Kun tietokone </a:t>
            </a:r>
            <a:r>
              <a:rPr lang="fi-FI" i="1" dirty="0"/>
              <a:t>suorittaa</a:t>
            </a:r>
            <a:r>
              <a:rPr lang="fi-FI" dirty="0"/>
              <a:t> ohjelman, tapahtuu ohjelmoijan määräämiä asioita.</a:t>
            </a:r>
          </a:p>
          <a:p>
            <a:endParaRPr lang="fi-FI" dirty="0"/>
          </a:p>
          <a:p>
            <a:r>
              <a:rPr lang="fi-FI" dirty="0"/>
              <a:t>Ohjelmoija voi luoda mm. </a:t>
            </a:r>
            <a:r>
              <a:rPr lang="fi-FI" i="1" dirty="0"/>
              <a:t>sovelluksia</a:t>
            </a:r>
            <a:r>
              <a:rPr lang="fi-FI" dirty="0"/>
              <a:t>.</a:t>
            </a:r>
          </a:p>
          <a:p>
            <a:pPr lvl="1"/>
            <a:r>
              <a:rPr lang="fi-FI" dirty="0"/>
              <a:t>Sovellus tarjoaa tiettyyn aihepiiriin liittyviä palveluita ihmisille.</a:t>
            </a:r>
          </a:p>
          <a:p>
            <a:pPr lvl="1"/>
            <a:r>
              <a:rPr lang="fi-FI" dirty="0"/>
              <a:t>Esim. tekstinkäsittelyohjelma, sähköpostiohjelma, tietokonepeli.</a:t>
            </a:r>
          </a:p>
          <a:p>
            <a:pPr marL="457200" lvl="1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4614163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945489-A7FA-4B4D-980F-B48AA97E0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9143"/>
            <a:ext cx="9144000" cy="381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Ohjelmointikieli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>
          <a:xfrm>
            <a:off x="256117" y="762000"/>
            <a:ext cx="8049683" cy="9906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dirty="0"/>
              <a:t>Tietokoneen ohjeistamiseen tarvitaan tarkoitukseen sopiva kieli, </a:t>
            </a:r>
            <a:r>
              <a:rPr lang="fi-FI" sz="2400" i="1" dirty="0"/>
              <a:t>ohjelmointikieli</a:t>
            </a:r>
            <a:r>
              <a:rPr lang="fi-FI" sz="2400" dirty="0"/>
              <a:t>.  </a:t>
            </a:r>
          </a:p>
          <a:p>
            <a:r>
              <a:rPr lang="fi-FI" sz="2400" dirty="0"/>
              <a:t>Vaihtoehtoja on paljon. </a:t>
            </a:r>
          </a:p>
          <a:p>
            <a:r>
              <a:rPr lang="fi-FI" sz="2400" dirty="0"/>
              <a:t>O1:llä käytetään erästä kieltä. Samalla – ja ensisijaisesti –  opitaan yleisempiä ohjelmoinnin periaatteita.</a:t>
            </a:r>
          </a:p>
          <a:p>
            <a:endParaRPr lang="fi-FI" sz="2400" dirty="0"/>
          </a:p>
        </p:txBody>
      </p:sp>
      <p:sp>
        <p:nvSpPr>
          <p:cNvPr id="4" name="Oval 3"/>
          <p:cNvSpPr/>
          <p:nvPr/>
        </p:nvSpPr>
        <p:spPr>
          <a:xfrm>
            <a:off x="5777593" y="3773941"/>
            <a:ext cx="609600" cy="533400"/>
          </a:xfrm>
          <a:prstGeom prst="ellipse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6297163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4" grpId="2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Ohjelmointiympäristö: IntelliJ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>
          <a:xfrm>
            <a:off x="533400" y="1219200"/>
            <a:ext cx="7668683" cy="9906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200" dirty="0"/>
              <a:t>Ohjelmoijat käyttävät apuohjelmia – valmiita työkaluja, jotka auttavat uusien ohjelmien laatimisessa.</a:t>
            </a:r>
          </a:p>
          <a:p>
            <a:endParaRPr lang="fi-FI" sz="2200" dirty="0"/>
          </a:p>
          <a:p>
            <a:r>
              <a:rPr lang="fi-FI" sz="2200" dirty="0"/>
              <a:t>Apuohjelmia on paljon erilaisia. </a:t>
            </a:r>
          </a:p>
          <a:p>
            <a:endParaRPr lang="fi-FI" sz="2200" dirty="0"/>
          </a:p>
          <a:p>
            <a:r>
              <a:rPr lang="fi-FI" sz="2200" dirty="0"/>
              <a:t>Kurssilla käytämme apuna ohjelmaa nimeltä </a:t>
            </a:r>
            <a:r>
              <a:rPr lang="fi-FI" sz="2200" i="1" dirty="0"/>
              <a:t>IntelliJ IDEA. </a:t>
            </a:r>
          </a:p>
        </p:txBody>
      </p:sp>
      <p:pic>
        <p:nvPicPr>
          <p:cNvPr id="4" name="Picture 3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26AFE6E6-154D-03A9-9F9A-C846F7AD19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1000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89217"/>
      </p:ext>
    </p:extLst>
  </p:cSld>
  <p:clrMapOvr>
    <a:masterClrMapping/>
  </p:clrMapOvr>
  <p:transition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090951"/>
      </p:ext>
    </p:extLst>
  </p:cSld>
  <p:clrMapOvr>
    <a:masterClrMapping/>
  </p:clrMapOvr>
  <p:transition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685800"/>
          </a:xfrm>
        </p:spPr>
        <p:txBody>
          <a:bodyPr/>
          <a:lstStyle/>
          <a:p>
            <a:r>
              <a:rPr lang="fi-FI"/>
              <a:t>Tärkeää juuri nyt</a:t>
            </a: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>
          <a:xfrm>
            <a:off x="457201" y="1524000"/>
            <a:ext cx="7619999" cy="9906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Kozuka Gothic Pro L" pitchFamily="34" charset="-128"/>
                <a:ea typeface="Kozuka Gothic Pro L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i="1" dirty="0"/>
              <a:t>Ensimmäinen deadline on </a:t>
            </a:r>
            <a:r>
              <a:rPr lang="fi-FI" sz="2400" i="1"/>
              <a:t>ke 9.9</a:t>
            </a:r>
            <a:r>
              <a:rPr lang="fi-FI" sz="2400" i="1" dirty="0"/>
              <a:t>. klo 18.00.</a:t>
            </a:r>
          </a:p>
          <a:p>
            <a:pPr lvl="1"/>
            <a:r>
              <a:rPr lang="fi-FI" sz="2000" dirty="0"/>
              <a:t>Sitä ennen on tutustuttava 1. kierroksen materiaaliin huolella ja palautettava siihen liittyvät tehtävät.</a:t>
            </a:r>
          </a:p>
          <a:p>
            <a:pPr lvl="1"/>
            <a:r>
              <a:rPr lang="fi-FI" sz="2000" dirty="0"/>
              <a:t>Aloita ajoissa!</a:t>
            </a:r>
          </a:p>
          <a:p>
            <a:pPr lvl="1"/>
            <a:endParaRPr lang="fi-FI" sz="1600" dirty="0"/>
          </a:p>
          <a:p>
            <a:r>
              <a:rPr lang="fi-FI" sz="2400" dirty="0"/>
              <a:t>Harjoitusryhmiä pidetään tämän viikon torstaista alkaen joka arkipäivä.</a:t>
            </a:r>
          </a:p>
          <a:p>
            <a:pPr lvl="1"/>
            <a:r>
              <a:rPr lang="en-FI" sz="2000"/>
              <a:t>Yksityiskohdat A+:ssa.</a:t>
            </a:r>
            <a:endParaRPr lang="fi-FI" sz="2000" dirty="0"/>
          </a:p>
          <a:p>
            <a:pPr lvl="1"/>
            <a:endParaRPr lang="fi-FI" sz="1600" dirty="0"/>
          </a:p>
          <a:p>
            <a:r>
              <a:rPr lang="fi-FI" sz="2400" dirty="0"/>
              <a:t>Nähdään harjoitusryhmissä ja verkkokanavilla sekä joulukuun päätöstilaisuudessa! </a:t>
            </a:r>
            <a:endParaRPr lang="fi-FI" sz="1600" dirty="0"/>
          </a:p>
          <a:p>
            <a:pPr lvl="1"/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2350526752"/>
      </p:ext>
    </p:extLst>
  </p:cSld>
  <p:clrMapOvr>
    <a:masterClrMapping/>
  </p:clrMapOvr>
  <p:transition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12683</TotalTime>
  <Words>2013</Words>
  <Application>Microsoft Office PowerPoint</Application>
  <PresentationFormat>On-screen Show (4:3)</PresentationFormat>
  <Paragraphs>317</Paragraphs>
  <Slides>48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Kozuka Gothic Pro L</vt:lpstr>
      <vt:lpstr>Arial</vt:lpstr>
      <vt:lpstr>Articulate Narrow</vt:lpstr>
      <vt:lpstr>Calibri</vt:lpstr>
      <vt:lpstr>Inconsolata</vt:lpstr>
      <vt:lpstr>Segoe Print</vt:lpstr>
      <vt:lpstr>Times New Roman</vt:lpstr>
      <vt:lpstr>Wingdings</vt:lpstr>
      <vt:lpstr>Office Theme</vt:lpstr>
      <vt:lpstr>PowerPoint Presentation</vt:lpstr>
      <vt:lpstr>Luennon sisältö</vt:lpstr>
      <vt:lpstr>Tähtäimessä</vt:lpstr>
      <vt:lpstr>Kurssin toimintamalli?</vt:lpstr>
      <vt:lpstr>Kurssin toimintamalli?</vt:lpstr>
      <vt:lpstr>Sillä aikaa tosielämässä...</vt:lpstr>
      <vt:lpstr>Tavoitteista</vt:lpstr>
      <vt:lpstr>Arvosanat ja oppiminen</vt:lpstr>
      <vt:lpstr>Osasuoritukset</vt:lpstr>
      <vt:lpstr>Harjoitustehtävät</vt:lpstr>
      <vt:lpstr>Harjoitustehtävät: tasoja</vt:lpstr>
      <vt:lpstr>PowerPoint Presentation</vt:lpstr>
      <vt:lpstr>PowerPoint Presentation</vt:lpstr>
      <vt:lpstr>Kierros 1 (taso A) </vt:lpstr>
      <vt:lpstr>Kierros 2 (taso A)</vt:lpstr>
      <vt:lpstr>Kierros 3 (tasot A ja B)</vt:lpstr>
      <vt:lpstr>Kierros 4 (tasot A ja B)</vt:lpstr>
      <vt:lpstr>Kierros 5 (tasot A ja B)</vt:lpstr>
      <vt:lpstr>Kierros 6 (tasot A, B ja C)</vt:lpstr>
      <vt:lpstr>Kierrokset 7 ja 8 (tasot A, B ja C)</vt:lpstr>
      <vt:lpstr>Kierrokset 7 ja 8 (jatkuu)</vt:lpstr>
      <vt:lpstr>Kierros 9 (tasot B ja C)</vt:lpstr>
      <vt:lpstr>Kierros 10 (tasot B ja C)</vt:lpstr>
      <vt:lpstr>Kierros 11 (tasot B ja C)</vt:lpstr>
      <vt:lpstr>Kierros 12 (tasot B ja C)</vt:lpstr>
      <vt:lpstr>Kierros 13</vt:lpstr>
      <vt:lpstr>Tarinan opetus</vt:lpstr>
      <vt:lpstr>Tylsä mutta tärkeä maininta</vt:lpstr>
      <vt:lpstr>Kohti taitoja</vt:lpstr>
      <vt:lpstr>Treenaa ohjelmointiaivoasi</vt:lpstr>
      <vt:lpstr>Ohjelmointitreenit</vt:lpstr>
      <vt:lpstr>Kurssimateriaali</vt:lpstr>
      <vt:lpstr>Työtä riittää</vt:lpstr>
      <vt:lpstr>PowerPoint Presentation</vt:lpstr>
      <vt:lpstr>Työtä ei tarvitse tehdä yksin</vt:lpstr>
      <vt:lpstr>Harjoitukset saa tehdä pareittain!</vt:lpstr>
      <vt:lpstr>Harjoitusryhmät</vt:lpstr>
      <vt:lpstr>Piazza ja Telegram</vt:lpstr>
      <vt:lpstr>Viikkokoosteet</vt:lpstr>
      <vt:lpstr>Luennot</vt:lpstr>
      <vt:lpstr>Tervetuloa!</vt:lpstr>
      <vt:lpstr>PowerPoint Presentation</vt:lpstr>
      <vt:lpstr>Sitten asiaan</vt:lpstr>
      <vt:lpstr>Ohjelmointi?</vt:lpstr>
      <vt:lpstr>Ohjelmointikieli</vt:lpstr>
      <vt:lpstr>Ohjelmointiympäristö: IntelliJ</vt:lpstr>
      <vt:lpstr>PowerPoint Presentation</vt:lpstr>
      <vt:lpstr>Tärkeää juuri nyt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Juha</dc:creator>
  <cp:lastModifiedBy>Sorva Juha</cp:lastModifiedBy>
  <cp:revision>501</cp:revision>
  <cp:lastPrinted>2026-08-31T11:50:54Z</cp:lastPrinted>
  <dcterms:created xsi:type="dcterms:W3CDTF">2006-08-16T00:00:00Z</dcterms:created>
  <dcterms:modified xsi:type="dcterms:W3CDTF">2026-08-31T17:57:50Z</dcterms:modified>
</cp:coreProperties>
</file>